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86" r:id="rId4"/>
    <p:sldId id="287" r:id="rId5"/>
    <p:sldId id="289" r:id="rId6"/>
    <p:sldId id="285" r:id="rId7"/>
    <p:sldId id="295" r:id="rId8"/>
    <p:sldId id="299" r:id="rId9"/>
    <p:sldId id="300" r:id="rId10"/>
    <p:sldId id="301" r:id="rId11"/>
    <p:sldId id="296" r:id="rId12"/>
    <p:sldId id="297" r:id="rId13"/>
    <p:sldId id="298" r:id="rId14"/>
    <p:sldId id="272" r:id="rId15"/>
    <p:sldId id="280" r:id="rId16"/>
    <p:sldId id="277" r:id="rId17"/>
    <p:sldId id="279" r:id="rId18"/>
    <p:sldId id="281" r:id="rId19"/>
    <p:sldId id="278" r:id="rId20"/>
    <p:sldId id="282" r:id="rId21"/>
    <p:sldId id="283" r:id="rId22"/>
    <p:sldId id="291" r:id="rId23"/>
    <p:sldId id="29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A55"/>
    <a:srgbClr val="ABB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B3C8-2D88-4BD2-9BD1-D9A3A53D64F0}" v="1" dt="2024-12-21T13:58:57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an McGowin" userId="fb52d34a383b718a" providerId="LiveId" clId="{7E7CB3C8-2D88-4BD2-9BD1-D9A3A53D64F0}"/>
    <pc:docChg chg="undo custSel modSld">
      <pc:chgData name="Kaelan McGowin" userId="fb52d34a383b718a" providerId="LiveId" clId="{7E7CB3C8-2D88-4BD2-9BD1-D9A3A53D64F0}" dt="2024-12-21T14:00:28.378" v="40" actId="207"/>
      <pc:docMkLst>
        <pc:docMk/>
      </pc:docMkLst>
      <pc:sldChg chg="addSp delSp modSp mod">
        <pc:chgData name="Kaelan McGowin" userId="fb52d34a383b718a" providerId="LiveId" clId="{7E7CB3C8-2D88-4BD2-9BD1-D9A3A53D64F0}" dt="2024-12-21T14:00:28.378" v="40" actId="207"/>
        <pc:sldMkLst>
          <pc:docMk/>
          <pc:sldMk cId="3487364187" sldId="286"/>
        </pc:sldMkLst>
        <pc:spChg chg="add mod">
          <ac:chgData name="Kaelan McGowin" userId="fb52d34a383b718a" providerId="LiveId" clId="{7E7CB3C8-2D88-4BD2-9BD1-D9A3A53D64F0}" dt="2024-12-21T14:00:28.378" v="40" actId="207"/>
          <ac:spMkLst>
            <pc:docMk/>
            <pc:sldMk cId="3487364187" sldId="286"/>
            <ac:spMk id="2" creationId="{94AF7843-4C87-2891-05ED-2FD1AC363379}"/>
          </ac:spMkLst>
        </pc:spChg>
        <pc:picChg chg="add del">
          <ac:chgData name="Kaelan McGowin" userId="fb52d34a383b718a" providerId="LiveId" clId="{7E7CB3C8-2D88-4BD2-9BD1-D9A3A53D64F0}" dt="2024-12-21T13:59:27.489" v="33" actId="478"/>
          <ac:picMkLst>
            <pc:docMk/>
            <pc:sldMk cId="3487364187" sldId="286"/>
            <ac:picMk id="6" creationId="{A7404CD2-8F3E-4464-B8C9-80179280227B}"/>
          </ac:picMkLst>
        </pc:picChg>
      </pc:sldChg>
    </pc:docChg>
  </pc:docChgLst>
  <pc:docChgLst>
    <pc:chgData name="Lim Kelvin" userId="624f6ae12bb7b72b" providerId="LiveId" clId="{6185FF2B-8036-4105-8ADB-9F469B424A73}"/>
    <pc:docChg chg="undo redo custSel addSld delSld modSld sldOrd">
      <pc:chgData name="Lim Kelvin" userId="624f6ae12bb7b72b" providerId="LiveId" clId="{6185FF2B-8036-4105-8ADB-9F469B424A73}" dt="2024-12-21T12:17:00.294" v="2404" actId="1076"/>
      <pc:docMkLst>
        <pc:docMk/>
      </pc:docMkLst>
      <pc:sldChg chg="addSp delSp modSp new del mod">
        <pc:chgData name="Lim Kelvin" userId="624f6ae12bb7b72b" providerId="LiveId" clId="{6185FF2B-8036-4105-8ADB-9F469B424A73}" dt="2024-12-20T09:51:45.001" v="99" actId="47"/>
        <pc:sldMkLst>
          <pc:docMk/>
          <pc:sldMk cId="3315231114" sldId="256"/>
        </pc:sldMkLst>
        <pc:picChg chg="add del mod">
          <ac:chgData name="Lim Kelvin" userId="624f6ae12bb7b72b" providerId="LiveId" clId="{6185FF2B-8036-4105-8ADB-9F469B424A73}" dt="2024-12-20T09:47:59.239" v="58" actId="478"/>
          <ac:picMkLst>
            <pc:docMk/>
            <pc:sldMk cId="3315231114" sldId="256"/>
            <ac:picMk id="5" creationId="{FC3615BE-6C4E-47B9-A125-3497BA68B2BE}"/>
          </ac:picMkLst>
        </pc:picChg>
        <pc:picChg chg="add mod">
          <ac:chgData name="Lim Kelvin" userId="624f6ae12bb7b72b" providerId="LiveId" clId="{6185FF2B-8036-4105-8ADB-9F469B424A73}" dt="2024-12-20T09:50:50.387" v="98"/>
          <ac:picMkLst>
            <pc:docMk/>
            <pc:sldMk cId="3315231114" sldId="256"/>
            <ac:picMk id="6" creationId="{FEF1AD10-8697-4694-84CA-E104D0EC0C19}"/>
          </ac:picMkLst>
        </pc:picChg>
      </pc:sldChg>
      <pc:sldChg chg="modSp add del">
        <pc:chgData name="Lim Kelvin" userId="624f6ae12bb7b72b" providerId="LiveId" clId="{6185FF2B-8036-4105-8ADB-9F469B424A73}" dt="2024-12-20T09:52:09.575" v="101" actId="47"/>
        <pc:sldMkLst>
          <pc:docMk/>
          <pc:sldMk cId="1158364099" sldId="257"/>
        </pc:sldMkLst>
        <pc:picChg chg="mod">
          <ac:chgData name="Lim Kelvin" userId="624f6ae12bb7b72b" providerId="LiveId" clId="{6185FF2B-8036-4105-8ADB-9F469B424A73}" dt="2024-12-20T09:52:00.408" v="100"/>
          <ac:picMkLst>
            <pc:docMk/>
            <pc:sldMk cId="1158364099" sldId="257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8.183" v="76" actId="47"/>
        <pc:sldMkLst>
          <pc:docMk/>
          <pc:sldMk cId="4281617089" sldId="257"/>
        </pc:sldMkLst>
      </pc:sldChg>
      <pc:sldChg chg="add del">
        <pc:chgData name="Lim Kelvin" userId="624f6ae12bb7b72b" providerId="LiveId" clId="{6185FF2B-8036-4105-8ADB-9F469B424A73}" dt="2024-12-20T09:49:18.809" v="77" actId="47"/>
        <pc:sldMkLst>
          <pc:docMk/>
          <pc:sldMk cId="540693040" sldId="258"/>
        </pc:sldMkLst>
      </pc:sldChg>
      <pc:sldChg chg="modSp add del mod">
        <pc:chgData name="Lim Kelvin" userId="624f6ae12bb7b72b" providerId="LiveId" clId="{6185FF2B-8036-4105-8ADB-9F469B424A73}" dt="2024-12-20T09:53:54.247" v="104" actId="47"/>
        <pc:sldMkLst>
          <pc:docMk/>
          <pc:sldMk cId="2187523123" sldId="258"/>
        </pc:sldMkLst>
        <pc:picChg chg="mod">
          <ac:chgData name="Lim Kelvin" userId="624f6ae12bb7b72b" providerId="LiveId" clId="{6185FF2B-8036-4105-8ADB-9F469B424A73}" dt="2024-12-20T09:53:22.786" v="103" actId="29295"/>
          <ac:picMkLst>
            <pc:docMk/>
            <pc:sldMk cId="2187523123" sldId="258"/>
            <ac:picMk id="6" creationId="{FEF1AD10-8697-4694-84CA-E104D0EC0C19}"/>
          </ac:picMkLst>
        </pc:picChg>
      </pc:sldChg>
      <pc:sldChg chg="add del">
        <pc:chgData name="Lim Kelvin" userId="624f6ae12bb7b72b" providerId="LiveId" clId="{6185FF2B-8036-4105-8ADB-9F469B424A73}" dt="2024-12-20T09:49:19.518" v="78" actId="47"/>
        <pc:sldMkLst>
          <pc:docMk/>
          <pc:sldMk cId="578753740" sldId="259"/>
        </pc:sldMkLst>
      </pc:sldChg>
      <pc:sldChg chg="modSp add del mod modAnim">
        <pc:chgData name="Lim Kelvin" userId="624f6ae12bb7b72b" providerId="LiveId" clId="{6185FF2B-8036-4105-8ADB-9F469B424A73}" dt="2024-12-20T10:14:36.856" v="195" actId="47"/>
        <pc:sldMkLst>
          <pc:docMk/>
          <pc:sldMk cId="3587506800" sldId="259"/>
        </pc:sldMkLst>
        <pc:picChg chg="mod">
          <ac:chgData name="Lim Kelvin" userId="624f6ae12bb7b72b" providerId="LiveId" clId="{6185FF2B-8036-4105-8ADB-9F469B424A73}" dt="2024-12-20T10:11:50.680" v="187" actId="1076"/>
          <ac:picMkLst>
            <pc:docMk/>
            <pc:sldMk cId="3587506800" sldId="259"/>
            <ac:picMk id="6" creationId="{FEF1AD10-8697-4694-84CA-E104D0EC0C19}"/>
          </ac:picMkLst>
        </pc:picChg>
      </pc:sldChg>
      <pc:sldChg chg="addSp delSp modSp new del mod ord setBg addAnim delAnim modAnim">
        <pc:chgData name="Lim Kelvin" userId="624f6ae12bb7b72b" providerId="LiveId" clId="{6185FF2B-8036-4105-8ADB-9F469B424A73}" dt="2024-12-20T10:48:57.047" v="267" actId="47"/>
        <pc:sldMkLst>
          <pc:docMk/>
          <pc:sldMk cId="483496897" sldId="260"/>
        </pc:sldMkLst>
        <pc:spChg chg="del">
          <ac:chgData name="Lim Kelvin" userId="624f6ae12bb7b72b" providerId="LiveId" clId="{6185FF2B-8036-4105-8ADB-9F469B424A73}" dt="2024-12-20T10:01:29.278" v="121" actId="478"/>
          <ac:spMkLst>
            <pc:docMk/>
            <pc:sldMk cId="483496897" sldId="260"/>
            <ac:spMk id="2" creationId="{26946BDA-F6FB-4E49-85A1-632439D0624B}"/>
          </ac:spMkLst>
        </pc:spChg>
        <pc:spChg chg="del">
          <ac:chgData name="Lim Kelvin" userId="624f6ae12bb7b72b" providerId="LiveId" clId="{6185FF2B-8036-4105-8ADB-9F469B424A73}" dt="2024-12-20T10:01:30.124" v="122" actId="478"/>
          <ac:spMkLst>
            <pc:docMk/>
            <pc:sldMk cId="483496897" sldId="260"/>
            <ac:spMk id="3" creationId="{4DADFF7F-6D79-4E61-899B-E33A14EF52DF}"/>
          </ac:spMkLst>
        </pc:spChg>
        <pc:picChg chg="add del mod">
          <ac:chgData name="Lim Kelvin" userId="624f6ae12bb7b72b" providerId="LiveId" clId="{6185FF2B-8036-4105-8ADB-9F469B424A73}" dt="2024-12-20T10:05:59.643" v="136" actId="478"/>
          <ac:picMkLst>
            <pc:docMk/>
            <pc:sldMk cId="483496897" sldId="260"/>
            <ac:picMk id="5" creationId="{315D04B4-4E71-409B-A2CF-1D7F3DF37E8C}"/>
          </ac:picMkLst>
        </pc:picChg>
        <pc:picChg chg="add del mod">
          <ac:chgData name="Lim Kelvin" userId="624f6ae12bb7b72b" providerId="LiveId" clId="{6185FF2B-8036-4105-8ADB-9F469B424A73}" dt="2024-12-20T10:23:53.118" v="263" actId="1076"/>
          <ac:picMkLst>
            <pc:docMk/>
            <pc:sldMk cId="483496897" sldId="260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01:53.535" v="125" actId="478"/>
          <ac:picMkLst>
            <pc:docMk/>
            <pc:sldMk cId="483496897" sldId="260"/>
            <ac:picMk id="1026" creationId="{548E97C7-7E03-4C01-92C9-89A4004F2233}"/>
          </ac:picMkLst>
        </pc:picChg>
        <pc:picChg chg="add del mod">
          <ac:chgData name="Lim Kelvin" userId="624f6ae12bb7b72b" providerId="LiveId" clId="{6185FF2B-8036-4105-8ADB-9F469B424A73}" dt="2024-12-20T10:04:41.460" v="134" actId="478"/>
          <ac:picMkLst>
            <pc:docMk/>
            <pc:sldMk cId="483496897" sldId="260"/>
            <ac:picMk id="1028" creationId="{926A751F-486D-4C27-974F-9A4E0D84468D}"/>
          </ac:picMkLst>
        </pc:picChg>
        <pc:picChg chg="add del">
          <ac:chgData name="Lim Kelvin" userId="624f6ae12bb7b72b" providerId="LiveId" clId="{6185FF2B-8036-4105-8ADB-9F469B424A73}" dt="2024-12-20T10:06:24.761" v="138" actId="478"/>
          <ac:picMkLst>
            <pc:docMk/>
            <pc:sldMk cId="483496897" sldId="260"/>
            <ac:picMk id="1030" creationId="{AADAB55C-4D69-43F9-86D9-33E231045F7E}"/>
          </ac:picMkLst>
        </pc:picChg>
      </pc:sldChg>
      <pc:sldChg chg="add del">
        <pc:chgData name="Lim Kelvin" userId="624f6ae12bb7b72b" providerId="LiveId" clId="{6185FF2B-8036-4105-8ADB-9F469B424A73}" dt="2024-12-20T10:00:23.171" v="114" actId="47"/>
        <pc:sldMkLst>
          <pc:docMk/>
          <pc:sldMk cId="2735575628" sldId="26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325574512" sldId="261"/>
        </pc:sldMkLst>
      </pc:sldChg>
      <pc:sldChg chg="add del">
        <pc:chgData name="Lim Kelvin" userId="624f6ae12bb7b72b" providerId="LiveId" clId="{6185FF2B-8036-4105-8ADB-9F469B424A73}" dt="2024-12-20T10:14:21.062" v="192" actId="47"/>
        <pc:sldMkLst>
          <pc:docMk/>
          <pc:sldMk cId="3255080514" sldId="261"/>
        </pc:sldMkLst>
      </pc:sldChg>
      <pc:sldChg chg="addSp modSp new del mod">
        <pc:chgData name="Lim Kelvin" userId="624f6ae12bb7b72b" providerId="LiveId" clId="{6185FF2B-8036-4105-8ADB-9F469B424A73}" dt="2024-12-20T10:52:54.264" v="298" actId="47"/>
        <pc:sldMkLst>
          <pc:docMk/>
          <pc:sldMk cId="4199047291" sldId="261"/>
        </pc:sldMkLst>
        <pc:picChg chg="add mod">
          <ac:chgData name="Lim Kelvin" userId="624f6ae12bb7b72b" providerId="LiveId" clId="{6185FF2B-8036-4105-8ADB-9F469B424A73}" dt="2024-12-20T10:15:21.721" v="201" actId="1076"/>
          <ac:picMkLst>
            <pc:docMk/>
            <pc:sldMk cId="4199047291" sldId="261"/>
            <ac:picMk id="5" creationId="{6319FC08-16C8-4E55-96B7-01E7A4024895}"/>
          </ac:picMkLst>
        </pc:picChg>
      </pc:sldChg>
      <pc:sldChg chg="new del">
        <pc:chgData name="Lim Kelvin" userId="624f6ae12bb7b72b" providerId="LiveId" clId="{6185FF2B-8036-4105-8ADB-9F469B424A73}" dt="2024-12-20T10:52:54.754" v="299" actId="47"/>
        <pc:sldMkLst>
          <pc:docMk/>
          <pc:sldMk cId="226735552" sldId="262"/>
        </pc:sldMkLst>
      </pc:sldChg>
      <pc:sldChg chg="add del">
        <pc:chgData name="Lim Kelvin" userId="624f6ae12bb7b72b" providerId="LiveId" clId="{6185FF2B-8036-4105-8ADB-9F469B424A73}" dt="2024-12-20T10:14:21.624" v="193" actId="47"/>
        <pc:sldMkLst>
          <pc:docMk/>
          <pc:sldMk cId="1738595150" sldId="262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19534504" sldId="262"/>
        </pc:sldMkLst>
      </pc:sldChg>
      <pc:sldChg chg="add del">
        <pc:chgData name="Lim Kelvin" userId="624f6ae12bb7b72b" providerId="LiveId" clId="{6185FF2B-8036-4105-8ADB-9F469B424A73}" dt="2024-12-20T10:15:33.587" v="203" actId="47"/>
        <pc:sldMkLst>
          <pc:docMk/>
          <pc:sldMk cId="2982929330" sldId="262"/>
        </pc:sldMkLst>
      </pc:sldChg>
      <pc:sldChg chg="addSp delSp modSp add del mod modAnim">
        <pc:chgData name="Lim Kelvin" userId="624f6ae12bb7b72b" providerId="LiveId" clId="{6185FF2B-8036-4105-8ADB-9F469B424A73}" dt="2024-12-20T10:58:15.012" v="311" actId="47"/>
        <pc:sldMkLst>
          <pc:docMk/>
          <pc:sldMk cId="2218909094" sldId="263"/>
        </pc:sldMkLst>
        <pc:spChg chg="add mod">
          <ac:chgData name="Lim Kelvin" userId="624f6ae12bb7b72b" providerId="LiveId" clId="{6185FF2B-8036-4105-8ADB-9F469B424A73}" dt="2024-12-20T10:49:27.946" v="271" actId="2085"/>
          <ac:spMkLst>
            <pc:docMk/>
            <pc:sldMk cId="2218909094" sldId="263"/>
            <ac:spMk id="2" creationId="{60D934B8-9DA0-4AE9-898F-C39A2B7EA349}"/>
          </ac:spMkLst>
        </pc:spChg>
        <pc:picChg chg="del mod">
          <ac:chgData name="Lim Kelvin" userId="624f6ae12bb7b72b" providerId="LiveId" clId="{6185FF2B-8036-4105-8ADB-9F469B424A73}" dt="2024-12-20T10:54:08.275" v="304" actId="478"/>
          <ac:picMkLst>
            <pc:docMk/>
            <pc:sldMk cId="2218909094" sldId="263"/>
            <ac:picMk id="7" creationId="{B07C3497-D2A8-4809-B60D-A9E709C87B6E}"/>
          </ac:picMkLst>
        </pc:picChg>
        <pc:picChg chg="add del mod">
          <ac:chgData name="Lim Kelvin" userId="624f6ae12bb7b72b" providerId="LiveId" clId="{6185FF2B-8036-4105-8ADB-9F469B424A73}" dt="2024-12-20T10:56:58.866" v="306" actId="478"/>
          <ac:picMkLst>
            <pc:docMk/>
            <pc:sldMk cId="2218909094" sldId="263"/>
            <ac:picMk id="2050" creationId="{FCACFAB5-FEAC-4C7A-A8E1-AE89E6BBCA1C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3010042580" sldId="263"/>
        </pc:sldMkLst>
      </pc:sldChg>
      <pc:sldChg chg="add del">
        <pc:chgData name="Lim Kelvin" userId="624f6ae12bb7b72b" providerId="LiveId" clId="{6185FF2B-8036-4105-8ADB-9F469B424A73}" dt="2024-12-20T10:14:22.125" v="194" actId="47"/>
        <pc:sldMkLst>
          <pc:docMk/>
          <pc:sldMk cId="3746638068" sldId="263"/>
        </pc:sldMkLst>
      </pc:sldChg>
      <pc:sldChg chg="addSp delSp modSp add mod setBg modAnim">
        <pc:chgData name="Lim Kelvin" userId="624f6ae12bb7b72b" providerId="LiveId" clId="{6185FF2B-8036-4105-8ADB-9F469B424A73}" dt="2024-12-20T13:10:29.169" v="1926" actId="1076"/>
        <pc:sldMkLst>
          <pc:docMk/>
          <pc:sldMk cId="1143890734" sldId="264"/>
        </pc:sldMkLst>
        <pc:spChg chg="del">
          <ac:chgData name="Lim Kelvin" userId="624f6ae12bb7b72b" providerId="LiveId" clId="{6185FF2B-8036-4105-8ADB-9F469B424A73}" dt="2024-12-20T10:58:00.367" v="309" actId="478"/>
          <ac:spMkLst>
            <pc:docMk/>
            <pc:sldMk cId="1143890734" sldId="264"/>
            <ac:spMk id="2" creationId="{60D934B8-9DA0-4AE9-898F-C39A2B7EA349}"/>
          </ac:spMkLst>
        </pc:spChg>
        <pc:spChg chg="add mod">
          <ac:chgData name="Lim Kelvin" userId="624f6ae12bb7b72b" providerId="LiveId" clId="{6185FF2B-8036-4105-8ADB-9F469B424A73}" dt="2024-12-20T13:10:29.169" v="1926" actId="1076"/>
          <ac:spMkLst>
            <pc:docMk/>
            <pc:sldMk cId="1143890734" sldId="264"/>
            <ac:spMk id="8" creationId="{CF0CDDE1-DCAB-4918-81F6-0C7ACEA234E4}"/>
          </ac:spMkLst>
        </pc:spChg>
        <pc:spChg chg="add mod">
          <ac:chgData name="Lim Kelvin" userId="624f6ae12bb7b72b" providerId="LiveId" clId="{6185FF2B-8036-4105-8ADB-9F469B424A73}" dt="2024-12-20T11:20:04.837" v="625" actId="404"/>
          <ac:spMkLst>
            <pc:docMk/>
            <pc:sldMk cId="1143890734" sldId="264"/>
            <ac:spMk id="9" creationId="{3982AA79-3077-4A2B-9E68-884F6EE32998}"/>
          </ac:spMkLst>
        </pc:spChg>
        <pc:picChg chg="add del mod">
          <ac:chgData name="Lim Kelvin" userId="624f6ae12bb7b72b" providerId="LiveId" clId="{6185FF2B-8036-4105-8ADB-9F469B424A73}" dt="2024-12-20T10:58:22.704" v="312" actId="478"/>
          <ac:picMkLst>
            <pc:docMk/>
            <pc:sldMk cId="1143890734" sldId="264"/>
            <ac:picMk id="4" creationId="{79C4C8DF-2AA7-4F96-B6AD-B4E930A0969F}"/>
          </ac:picMkLst>
        </pc:picChg>
        <pc:picChg chg="add mod ord modVis">
          <ac:chgData name="Lim Kelvin" userId="624f6ae12bb7b72b" providerId="LiveId" clId="{6185FF2B-8036-4105-8ADB-9F469B424A73}" dt="2024-12-20T11:18:25.102" v="597" actId="1076"/>
          <ac:picMkLst>
            <pc:docMk/>
            <pc:sldMk cId="1143890734" sldId="264"/>
            <ac:picMk id="6" creationId="{A7404CD2-8F3E-4464-B8C9-80179280227B}"/>
          </ac:picMkLst>
        </pc:picChg>
        <pc:picChg chg="del mod">
          <ac:chgData name="Lim Kelvin" userId="624f6ae12bb7b72b" providerId="LiveId" clId="{6185FF2B-8036-4105-8ADB-9F469B424A73}" dt="2024-12-20T10:57:01.243" v="307" actId="478"/>
          <ac:picMkLst>
            <pc:docMk/>
            <pc:sldMk cId="1143890734" sldId="264"/>
            <ac:picMk id="7" creationId="{B07C3497-D2A8-4809-B60D-A9E709C87B6E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434756073" sldId="264"/>
        </pc:sldMkLst>
      </pc:sldChg>
      <pc:sldChg chg="add del">
        <pc:chgData name="Lim Kelvin" userId="624f6ae12bb7b72b" providerId="LiveId" clId="{6185FF2B-8036-4105-8ADB-9F469B424A73}" dt="2024-12-20T10:08:25.404" v="145" actId="47"/>
        <pc:sldMkLst>
          <pc:docMk/>
          <pc:sldMk cId="3509892857" sldId="264"/>
        </pc:sldMkLst>
      </pc:sldChg>
      <pc:sldChg chg="add del">
        <pc:chgData name="Lim Kelvin" userId="624f6ae12bb7b72b" providerId="LiveId" clId="{6185FF2B-8036-4105-8ADB-9F469B424A73}" dt="2024-12-20T11:10:58.258" v="435" actId="47"/>
        <pc:sldMkLst>
          <pc:docMk/>
          <pc:sldMk cId="1270336134" sldId="265"/>
        </pc:sldMkLst>
      </pc:sldChg>
      <pc:sldChg chg="addSp delSp modSp add del mod">
        <pc:chgData name="Lim Kelvin" userId="624f6ae12bb7b72b" providerId="LiveId" clId="{6185FF2B-8036-4105-8ADB-9F469B424A73}" dt="2024-12-20T11:09:02.036" v="422" actId="47"/>
        <pc:sldMkLst>
          <pc:docMk/>
          <pc:sldMk cId="2208349246" sldId="265"/>
        </pc:sldMkLst>
        <pc:spChg chg="add del mod">
          <ac:chgData name="Lim Kelvin" userId="624f6ae12bb7b72b" providerId="LiveId" clId="{6185FF2B-8036-4105-8ADB-9F469B424A73}" dt="2024-12-20T11:05:09.159" v="421" actId="478"/>
          <ac:spMkLst>
            <pc:docMk/>
            <pc:sldMk cId="2208349246" sldId="265"/>
            <ac:spMk id="4" creationId="{14C53AFE-D149-4263-B0DB-E95DBB724285}"/>
          </ac:spMkLst>
        </pc:sp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54441375" sldId="265"/>
        </pc:sldMkLst>
      </pc:sldChg>
      <pc:sldChg chg="add del">
        <pc:chgData name="Lim Kelvin" userId="624f6ae12bb7b72b" providerId="LiveId" clId="{6185FF2B-8036-4105-8ADB-9F469B424A73}" dt="2024-12-20T11:10:39.696" v="431" actId="47"/>
        <pc:sldMkLst>
          <pc:docMk/>
          <pc:sldMk cId="1307730865" sldId="266"/>
        </pc:sldMkLst>
      </pc:sldChg>
      <pc:sldChg chg="addSp delSp modSp add mod modTransition modAnim">
        <pc:chgData name="Lim Kelvin" userId="624f6ae12bb7b72b" providerId="LiveId" clId="{6185FF2B-8036-4105-8ADB-9F469B424A73}" dt="2024-12-20T12:41:52.046" v="1508" actId="1076"/>
        <pc:sldMkLst>
          <pc:docMk/>
          <pc:sldMk cId="1723996530" sldId="266"/>
        </pc:sldMkLst>
        <pc:spChg chg="add del mod">
          <ac:chgData name="Lim Kelvin" userId="624f6ae12bb7b72b" providerId="LiveId" clId="{6185FF2B-8036-4105-8ADB-9F469B424A73}" dt="2024-12-20T12:41:44.091" v="1505" actId="1076"/>
          <ac:spMkLst>
            <pc:docMk/>
            <pc:sldMk cId="1723996530" sldId="266"/>
            <ac:spMk id="2" creationId="{B1B2B459-64A6-4D1D-B698-857A7E6A138B}"/>
          </ac:spMkLst>
        </pc:spChg>
        <pc:spChg chg="add mod">
          <ac:chgData name="Lim Kelvin" userId="624f6ae12bb7b72b" providerId="LiveId" clId="{6185FF2B-8036-4105-8ADB-9F469B424A73}" dt="2024-12-20T12:41:52.046" v="1508" actId="1076"/>
          <ac:spMkLst>
            <pc:docMk/>
            <pc:sldMk cId="1723996530" sldId="266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0T12:41:47.508" v="1507" actId="1076"/>
          <ac:picMkLst>
            <pc:docMk/>
            <pc:sldMk cId="1723996530" sldId="266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1:09:02.231" v="423" actId="47"/>
        <pc:sldMkLst>
          <pc:docMk/>
          <pc:sldMk cId="3234384307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4025475700" sldId="266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540736647" sldId="267"/>
        </pc:sldMkLst>
      </pc:sldChg>
      <pc:sldChg chg="add del">
        <pc:chgData name="Lim Kelvin" userId="624f6ae12bb7b72b" providerId="LiveId" clId="{6185FF2B-8036-4105-8ADB-9F469B424A73}" dt="2024-12-20T11:10:40.304" v="432" actId="47"/>
        <pc:sldMkLst>
          <pc:docMk/>
          <pc:sldMk cId="1796429759" sldId="267"/>
        </pc:sldMkLst>
      </pc:sldChg>
      <pc:sldChg chg="addSp modSp add del mod modTransition">
        <pc:chgData name="Lim Kelvin" userId="624f6ae12bb7b72b" providerId="LiveId" clId="{6185FF2B-8036-4105-8ADB-9F469B424A73}" dt="2024-12-20T12:37:08.120" v="1428" actId="47"/>
        <pc:sldMkLst>
          <pc:docMk/>
          <pc:sldMk cId="3972102905" sldId="267"/>
        </pc:sldMkLst>
        <pc:spChg chg="add mod">
          <ac:chgData name="Lim Kelvin" userId="624f6ae12bb7b72b" providerId="LiveId" clId="{6185FF2B-8036-4105-8ADB-9F469B424A73}" dt="2024-12-20T12:36:58.697" v="1425" actId="1076"/>
          <ac:spMkLst>
            <pc:docMk/>
            <pc:sldMk cId="3972102905" sldId="267"/>
            <ac:spMk id="2" creationId="{F91289E0-08A4-4E75-899A-5A57FAC2FC81}"/>
          </ac:spMkLst>
        </pc:spChg>
      </pc:sldChg>
      <pc:sldChg chg="add del">
        <pc:chgData name="Lim Kelvin" userId="624f6ae12bb7b72b" providerId="LiveId" clId="{6185FF2B-8036-4105-8ADB-9F469B424A73}" dt="2024-12-20T11:09:02.443" v="424" actId="47"/>
        <pc:sldMkLst>
          <pc:docMk/>
          <pc:sldMk cId="4198614409" sldId="267"/>
        </pc:sldMkLst>
      </pc:sldChg>
      <pc:sldChg chg="addSp delSp modSp add del mod modAnim">
        <pc:chgData name="Lim Kelvin" userId="624f6ae12bb7b72b" providerId="LiveId" clId="{6185FF2B-8036-4105-8ADB-9F469B424A73}" dt="2024-12-20T12:19:19.931" v="1250" actId="47"/>
        <pc:sldMkLst>
          <pc:docMk/>
          <pc:sldMk cId="2004098243" sldId="268"/>
        </pc:sldMkLst>
        <pc:spChg chg="del">
          <ac:chgData name="Lim Kelvin" userId="624f6ae12bb7b72b" providerId="LiveId" clId="{6185FF2B-8036-4105-8ADB-9F469B424A73}" dt="2024-12-20T11:24:48.630" v="721" actId="478"/>
          <ac:spMkLst>
            <pc:docMk/>
            <pc:sldMk cId="2004098243" sldId="268"/>
            <ac:spMk id="2" creationId="{F91289E0-08A4-4E75-899A-5A57FAC2FC81}"/>
          </ac:spMkLst>
        </pc:spChg>
        <pc:graphicFrameChg chg="add del mod">
          <ac:chgData name="Lim Kelvin" userId="624f6ae12bb7b72b" providerId="LiveId" clId="{6185FF2B-8036-4105-8ADB-9F469B424A73}" dt="2024-12-20T11:25:23.510" v="733" actId="12084"/>
          <ac:graphicFrameMkLst>
            <pc:docMk/>
            <pc:sldMk cId="2004098243" sldId="268"/>
            <ac:graphicFrameMk id="5" creationId="{B407932A-5674-41D7-B44D-C6B72BFDC362}"/>
          </ac:graphicFrameMkLst>
        </pc:graphicFrameChg>
        <pc:picChg chg="add del mod">
          <ac:chgData name="Lim Kelvin" userId="624f6ae12bb7b72b" providerId="LiveId" clId="{6185FF2B-8036-4105-8ADB-9F469B424A73}" dt="2024-12-20T11:27:53.191" v="745" actId="1076"/>
          <ac:picMkLst>
            <pc:docMk/>
            <pc:sldMk cId="2004098243" sldId="268"/>
            <ac:picMk id="4" creationId="{7320255E-D23D-4F31-9ABA-836B5DCB170B}"/>
          </ac:picMkLst>
        </pc:picChg>
        <pc:picChg chg="add mod ord">
          <ac:chgData name="Lim Kelvin" userId="624f6ae12bb7b72b" providerId="LiveId" clId="{6185FF2B-8036-4105-8ADB-9F469B424A73}" dt="2024-12-20T11:27:48.511" v="744" actId="13244"/>
          <ac:picMkLst>
            <pc:docMk/>
            <pc:sldMk cId="2004098243" sldId="268"/>
            <ac:picMk id="7" creationId="{AA730AF1-C506-42FC-B4CB-4505E9EA2226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677533398" sldId="268"/>
        </pc:sldMkLst>
      </pc:sldChg>
      <pc:sldChg chg="add del">
        <pc:chgData name="Lim Kelvin" userId="624f6ae12bb7b72b" providerId="LiveId" clId="{6185FF2B-8036-4105-8ADB-9F469B424A73}" dt="2024-12-20T11:09:02.637" v="425" actId="47"/>
        <pc:sldMkLst>
          <pc:docMk/>
          <pc:sldMk cId="4031982648" sldId="268"/>
        </pc:sldMkLst>
      </pc:sldChg>
      <pc:sldChg chg="addSp delSp modSp add del mod modTransition modAnim">
        <pc:chgData name="Lim Kelvin" userId="624f6ae12bb7b72b" providerId="LiveId" clId="{6185FF2B-8036-4105-8ADB-9F469B424A73}" dt="2024-12-20T12:45:12.275" v="1535" actId="47"/>
        <pc:sldMkLst>
          <pc:docMk/>
          <pc:sldMk cId="1247168951" sldId="269"/>
        </pc:sldMkLst>
        <pc:spChg chg="add mod ord">
          <ac:chgData name="Lim Kelvin" userId="624f6ae12bb7b72b" providerId="LiveId" clId="{6185FF2B-8036-4105-8ADB-9F469B424A73}" dt="2024-12-20T12:29:53.039" v="1324" actId="1076"/>
          <ac:spMkLst>
            <pc:docMk/>
            <pc:sldMk cId="1247168951" sldId="269"/>
            <ac:spMk id="2" creationId="{87E43EB5-5994-45AC-879E-7194D387CEAA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4" creationId="{866893BC-524E-4C38-BB79-EC63BF423FFA}"/>
          </ac:spMkLst>
        </pc:spChg>
        <pc:spChg chg="add del mod">
          <ac:chgData name="Lim Kelvin" userId="624f6ae12bb7b72b" providerId="LiveId" clId="{6185FF2B-8036-4105-8ADB-9F469B424A73}" dt="2024-12-20T12:20:11.586" v="1264"/>
          <ac:spMkLst>
            <pc:docMk/>
            <pc:sldMk cId="1247168951" sldId="269"/>
            <ac:spMk id="5" creationId="{166726D3-487B-4B09-842D-0FA5FBF2BA9D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7" creationId="{23971DAA-655D-4F8D-B08B-8953D4EF6937}"/>
          </ac:spMkLst>
        </pc:spChg>
        <pc:spChg chg="add del mod ord">
          <ac:chgData name="Lim Kelvin" userId="624f6ae12bb7b72b" providerId="LiveId" clId="{6185FF2B-8036-4105-8ADB-9F469B424A73}" dt="2024-12-20T12:28:03.246" v="1316"/>
          <ac:spMkLst>
            <pc:docMk/>
            <pc:sldMk cId="1247168951" sldId="269"/>
            <ac:spMk id="8" creationId="{008551AA-08B7-41EE-A28C-10CAEDED3A7B}"/>
          </ac:spMkLst>
        </pc:spChg>
        <pc:spChg chg="add mod ord">
          <ac:chgData name="Lim Kelvin" userId="624f6ae12bb7b72b" providerId="LiveId" clId="{6185FF2B-8036-4105-8ADB-9F469B424A73}" dt="2024-12-20T12:29:06.438" v="1321" actId="1076"/>
          <ac:spMkLst>
            <pc:docMk/>
            <pc:sldMk cId="1247168951" sldId="269"/>
            <ac:spMk id="9" creationId="{A35DB24C-5420-4C85-AAB7-F54D49EF2DB3}"/>
          </ac:spMkLst>
        </pc:spChg>
        <pc:spChg chg="add del mod">
          <ac:chgData name="Lim Kelvin" userId="624f6ae12bb7b72b" providerId="LiveId" clId="{6185FF2B-8036-4105-8ADB-9F469B424A73}" dt="2024-12-20T12:29:31.368" v="1323"/>
          <ac:spMkLst>
            <pc:docMk/>
            <pc:sldMk cId="1247168951" sldId="269"/>
            <ac:spMk id="10" creationId="{17343DDB-4619-419C-97B9-33896E46DFD6}"/>
          </ac:spMkLst>
        </pc:spChg>
        <pc:picChg chg="mod ord">
          <ac:chgData name="Lim Kelvin" userId="624f6ae12bb7b72b" providerId="LiveId" clId="{6185FF2B-8036-4105-8ADB-9F469B424A73}" dt="2024-12-20T12:20:00.040" v="1261" actId="1076"/>
          <ac:picMkLst>
            <pc:docMk/>
            <pc:sldMk cId="1247168951" sldId="269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2848174736" sldId="269"/>
        </pc:sldMkLst>
      </pc:sldChg>
      <pc:sldChg chg="addSp modSp add del mod modTransition setBg">
        <pc:chgData name="Lim Kelvin" userId="624f6ae12bb7b72b" providerId="LiveId" clId="{6185FF2B-8036-4105-8ADB-9F469B424A73}" dt="2024-12-21T12:03:41.390" v="2258" actId="47"/>
        <pc:sldMkLst>
          <pc:docMk/>
          <pc:sldMk cId="1129099684" sldId="270"/>
        </pc:sldMkLst>
        <pc:spChg chg="add mod">
          <ac:chgData name="Lim Kelvin" userId="624f6ae12bb7b72b" providerId="LiveId" clId="{6185FF2B-8036-4105-8ADB-9F469B424A73}" dt="2024-12-20T12:32:44.127" v="1357" actId="1076"/>
          <ac:spMkLst>
            <pc:docMk/>
            <pc:sldMk cId="1129099684" sldId="270"/>
            <ac:spMk id="3" creationId="{819C909D-ABE3-465D-8925-157212325D64}"/>
          </ac:spMkLst>
        </pc:spChg>
        <pc:picChg chg="mod">
          <ac:chgData name="Lim Kelvin" userId="624f6ae12bb7b72b" providerId="LiveId" clId="{6185FF2B-8036-4105-8ADB-9F469B424A73}" dt="2024-12-20T12:31:12.009" v="1332" actId="1076"/>
          <ac:picMkLst>
            <pc:docMk/>
            <pc:sldMk cId="1129099684" sldId="270"/>
            <ac:picMk id="6" creationId="{A7404CD2-8F3E-4464-B8C9-80179280227B}"/>
          </ac:picMkLst>
        </pc:picChg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869720887" sldId="270"/>
        </pc:sldMkLst>
      </pc:sldChg>
      <pc:sldChg chg="add del">
        <pc:chgData name="Lim Kelvin" userId="624f6ae12bb7b72b" providerId="LiveId" clId="{6185FF2B-8036-4105-8ADB-9F469B424A73}" dt="2024-12-20T10:00:25.838" v="115" actId="47"/>
        <pc:sldMkLst>
          <pc:docMk/>
          <pc:sldMk cId="1510934340" sldId="271"/>
        </pc:sldMkLst>
      </pc:sldChg>
      <pc:sldChg chg="addSp delSp modSp add del mod modTransition">
        <pc:chgData name="Lim Kelvin" userId="624f6ae12bb7b72b" providerId="LiveId" clId="{6185FF2B-8036-4105-8ADB-9F469B424A73}" dt="2024-12-21T12:07:52.536" v="2313" actId="47"/>
        <pc:sldMkLst>
          <pc:docMk/>
          <pc:sldMk cId="3034922883" sldId="271"/>
        </pc:sldMkLst>
        <pc:spChg chg="add del mod">
          <ac:chgData name="Lim Kelvin" userId="624f6ae12bb7b72b" providerId="LiveId" clId="{6185FF2B-8036-4105-8ADB-9F469B424A73}" dt="2024-12-21T11:36:29.065" v="2236" actId="478"/>
          <ac:spMkLst>
            <pc:docMk/>
            <pc:sldMk cId="3034922883" sldId="271"/>
            <ac:spMk id="4" creationId="{078EDD55-E999-45D2-B782-B3AC7F1DE6E4}"/>
          </ac:spMkLst>
        </pc:spChg>
        <pc:spChg chg="add del mod">
          <ac:chgData name="Lim Kelvin" userId="624f6ae12bb7b72b" providerId="LiveId" clId="{6185FF2B-8036-4105-8ADB-9F469B424A73}" dt="2024-12-21T11:37:06.781" v="2240" actId="478"/>
          <ac:spMkLst>
            <pc:docMk/>
            <pc:sldMk cId="3034922883" sldId="271"/>
            <ac:spMk id="7" creationId="{01E5715E-3EE8-4B39-AD4B-8AE240593046}"/>
          </ac:spMkLst>
        </pc:spChg>
        <pc:grpChg chg="add mod">
          <ac:chgData name="Lim Kelvin" userId="624f6ae12bb7b72b" providerId="LiveId" clId="{6185FF2B-8036-4105-8ADB-9F469B424A73}" dt="2024-12-21T11:29:57.815" v="2228" actId="164"/>
          <ac:grpSpMkLst>
            <pc:docMk/>
            <pc:sldMk cId="3034922883" sldId="271"/>
            <ac:grpSpMk id="5" creationId="{63C02F48-843F-41D0-AE77-5251B0FCF2ED}"/>
          </ac:grpSpMkLst>
        </pc:grpChg>
        <pc:picChg chg="add del mod">
          <ac:chgData name="Lim Kelvin" userId="624f6ae12bb7b72b" providerId="LiveId" clId="{6185FF2B-8036-4105-8ADB-9F469B424A73}" dt="2024-12-21T11:37:06.781" v="2240" actId="478"/>
          <ac:picMkLst>
            <pc:docMk/>
            <pc:sldMk cId="3034922883" sldId="271"/>
            <ac:picMk id="3" creationId="{CA32E1E5-DED1-45E2-9301-4AE2B1C012C3}"/>
          </ac:picMkLst>
        </pc:picChg>
        <pc:picChg chg="mod">
          <ac:chgData name="Lim Kelvin" userId="624f6ae12bb7b72b" providerId="LiveId" clId="{6185FF2B-8036-4105-8ADB-9F469B424A73}" dt="2024-12-21T11:29:57.815" v="2228" actId="164"/>
          <ac:picMkLst>
            <pc:docMk/>
            <pc:sldMk cId="3034922883" sldId="271"/>
            <ac:picMk id="6" creationId="{A7404CD2-8F3E-4464-B8C9-80179280227B}"/>
          </ac:picMkLst>
        </pc:picChg>
        <pc:picChg chg="add mod">
          <ac:chgData name="Lim Kelvin" userId="624f6ae12bb7b72b" providerId="LiveId" clId="{6185FF2B-8036-4105-8ADB-9F469B424A73}" dt="2024-12-21T12:02:08.605" v="2252" actId="1076"/>
          <ac:picMkLst>
            <pc:docMk/>
            <pc:sldMk cId="3034922883" sldId="271"/>
            <ac:picMk id="9" creationId="{751478B7-28C4-48C9-A8D7-F3F5067A0F23}"/>
          </ac:picMkLst>
        </pc:picChg>
        <pc:picChg chg="add del mod">
          <ac:chgData name="Lim Kelvin" userId="624f6ae12bb7b72b" providerId="LiveId" clId="{6185FF2B-8036-4105-8ADB-9F469B424A73}" dt="2024-12-21T12:07:49.847" v="2311" actId="21"/>
          <ac:picMkLst>
            <pc:docMk/>
            <pc:sldMk cId="3034922883" sldId="271"/>
            <ac:picMk id="10" creationId="{F4F703FB-8478-4FE0-9029-34A744B81949}"/>
          </ac:picMkLst>
        </pc:picChg>
      </pc:sldChg>
      <pc:sldChg chg="add">
        <pc:chgData name="Lim Kelvin" userId="624f6ae12bb7b72b" providerId="LiveId" clId="{6185FF2B-8036-4105-8ADB-9F469B424A73}" dt="2024-12-20T11:24:50.380" v="725" actId="2890"/>
        <pc:sldMkLst>
          <pc:docMk/>
          <pc:sldMk cId="1456229704" sldId="272"/>
        </pc:sldMkLst>
      </pc:sldChg>
      <pc:sldChg chg="add del">
        <pc:chgData name="Lim Kelvin" userId="624f6ae12bb7b72b" providerId="LiveId" clId="{6185FF2B-8036-4105-8ADB-9F469B424A73}" dt="2024-12-20T11:40:16.979" v="816" actId="47"/>
        <pc:sldMkLst>
          <pc:docMk/>
          <pc:sldMk cId="1563757776" sldId="273"/>
        </pc:sldMkLst>
      </pc:sldChg>
      <pc:sldChg chg="add del">
        <pc:chgData name="Lim Kelvin" userId="624f6ae12bb7b72b" providerId="LiveId" clId="{6185FF2B-8036-4105-8ADB-9F469B424A73}" dt="2024-12-20T11:40:17.328" v="817" actId="47"/>
        <pc:sldMkLst>
          <pc:docMk/>
          <pc:sldMk cId="2975564571" sldId="274"/>
        </pc:sldMkLst>
      </pc:sldChg>
      <pc:sldChg chg="add del">
        <pc:chgData name="Lim Kelvin" userId="624f6ae12bb7b72b" providerId="LiveId" clId="{6185FF2B-8036-4105-8ADB-9F469B424A73}" dt="2024-12-20T11:40:17.671" v="818" actId="47"/>
        <pc:sldMkLst>
          <pc:docMk/>
          <pc:sldMk cId="3593612864" sldId="275"/>
        </pc:sldMkLst>
      </pc:sldChg>
      <pc:sldChg chg="add del">
        <pc:chgData name="Lim Kelvin" userId="624f6ae12bb7b72b" providerId="LiveId" clId="{6185FF2B-8036-4105-8ADB-9F469B424A73}" dt="2024-12-20T12:19:19.447" v="1249" actId="47"/>
        <pc:sldMkLst>
          <pc:docMk/>
          <pc:sldMk cId="1340591836" sldId="276"/>
        </pc:sldMkLst>
      </pc:sldChg>
      <pc:sldChg chg="addSp delSp modSp add mod modTransition delAnim modAnim">
        <pc:chgData name="Lim Kelvin" userId="624f6ae12bb7b72b" providerId="LiveId" clId="{6185FF2B-8036-4105-8ADB-9F469B424A73}" dt="2024-12-20T12:34:14.791" v="1371"/>
        <pc:sldMkLst>
          <pc:docMk/>
          <pc:sldMk cId="2518578374" sldId="277"/>
        </pc:sldMkLst>
        <pc:picChg chg="add del mod">
          <ac:chgData name="Lim Kelvin" userId="624f6ae12bb7b72b" providerId="LiveId" clId="{6185FF2B-8036-4105-8ADB-9F469B424A73}" dt="2024-12-20T11:34:53.453" v="778" actId="478"/>
          <ac:picMkLst>
            <pc:docMk/>
            <pc:sldMk cId="2518578374" sldId="277"/>
            <ac:picMk id="3" creationId="{1D29CB10-4704-44AA-BCBC-6CBC27B8987E}"/>
          </ac:picMkLst>
        </pc:picChg>
        <pc:picChg chg="add del">
          <ac:chgData name="Lim Kelvin" userId="624f6ae12bb7b72b" providerId="LiveId" clId="{6185FF2B-8036-4105-8ADB-9F469B424A73}" dt="2024-12-20T11:34:53.925" v="779" actId="478"/>
          <ac:picMkLst>
            <pc:docMk/>
            <pc:sldMk cId="2518578374" sldId="277"/>
            <ac:picMk id="5" creationId="{E5426904-CAD1-4903-A720-0CA358B7DEAB}"/>
          </ac:picMkLst>
        </pc:picChg>
        <pc:picChg chg="add del">
          <ac:chgData name="Lim Kelvin" userId="624f6ae12bb7b72b" providerId="LiveId" clId="{6185FF2B-8036-4105-8ADB-9F469B424A73}" dt="2024-12-20T11:34:26.747" v="774" actId="21"/>
          <ac:picMkLst>
            <pc:docMk/>
            <pc:sldMk cId="2518578374" sldId="277"/>
            <ac:picMk id="8" creationId="{F9A5440F-0482-42AF-A4B0-6BBAC2DCE664}"/>
          </ac:picMkLst>
        </pc:picChg>
        <pc:picChg chg="add del mod">
          <ac:chgData name="Lim Kelvin" userId="624f6ae12bb7b72b" providerId="LiveId" clId="{6185FF2B-8036-4105-8ADB-9F469B424A73}" dt="2024-12-20T11:40:59.594" v="823" actId="21"/>
          <ac:picMkLst>
            <pc:docMk/>
            <pc:sldMk cId="2518578374" sldId="277"/>
            <ac:picMk id="10" creationId="{CF101E42-13BF-420D-905A-DAF355390833}"/>
          </ac:picMkLst>
        </pc:picChg>
        <pc:picChg chg="add del">
          <ac:chgData name="Lim Kelvin" userId="624f6ae12bb7b72b" providerId="LiveId" clId="{6185FF2B-8036-4105-8ADB-9F469B424A73}" dt="2024-12-20T11:36:26.059" v="787" actId="478"/>
          <ac:picMkLst>
            <pc:docMk/>
            <pc:sldMk cId="2518578374" sldId="277"/>
            <ac:picMk id="12" creationId="{5F3ECFAD-C307-41E0-8BD2-A358CF2C024E}"/>
          </ac:picMkLst>
        </pc:picChg>
        <pc:picChg chg="add mod">
          <ac:chgData name="Lim Kelvin" userId="624f6ae12bb7b72b" providerId="LiveId" clId="{6185FF2B-8036-4105-8ADB-9F469B424A73}" dt="2024-12-20T11:42:38.197" v="835" actId="1076"/>
          <ac:picMkLst>
            <pc:docMk/>
            <pc:sldMk cId="2518578374" sldId="277"/>
            <ac:picMk id="14" creationId="{8DF2CAFA-DE90-4D9B-91F1-3B78DD67F36B}"/>
          </ac:picMkLst>
        </pc:picChg>
        <pc:picChg chg="add mod">
          <ac:chgData name="Lim Kelvin" userId="624f6ae12bb7b72b" providerId="LiveId" clId="{6185FF2B-8036-4105-8ADB-9F469B424A73}" dt="2024-12-20T11:42:36.613" v="834" actId="1076"/>
          <ac:picMkLst>
            <pc:docMk/>
            <pc:sldMk cId="2518578374" sldId="277"/>
            <ac:picMk id="16" creationId="{C907DE97-D72C-4BAA-BA81-C4A3070C54CB}"/>
          </ac:picMkLst>
        </pc:picChg>
      </pc:sldChg>
      <pc:sldChg chg="addSp add mod">
        <pc:chgData name="Lim Kelvin" userId="624f6ae12bb7b72b" providerId="LiveId" clId="{6185FF2B-8036-4105-8ADB-9F469B424A73}" dt="2024-12-20T11:40:52.659" v="819" actId="22"/>
        <pc:sldMkLst>
          <pc:docMk/>
          <pc:sldMk cId="2369203459" sldId="278"/>
        </pc:sldMkLst>
        <pc:picChg chg="add">
          <ac:chgData name="Lim Kelvin" userId="624f6ae12bb7b72b" providerId="LiveId" clId="{6185FF2B-8036-4105-8ADB-9F469B424A73}" dt="2024-12-20T11:40:52.659" v="819" actId="22"/>
          <ac:picMkLst>
            <pc:docMk/>
            <pc:sldMk cId="2369203459" sldId="278"/>
            <ac:picMk id="3" creationId="{D0C0CDAB-C569-493E-BC75-358CF0BED3CB}"/>
          </ac:picMkLst>
        </pc:picChg>
      </pc:sldChg>
      <pc:sldChg chg="addSp delSp modSp add mod ord">
        <pc:chgData name="Lim Kelvin" userId="624f6ae12bb7b72b" providerId="LiveId" clId="{6185FF2B-8036-4105-8ADB-9F469B424A73}" dt="2024-12-20T11:35:20.060" v="783" actId="1076"/>
        <pc:sldMkLst>
          <pc:docMk/>
          <pc:sldMk cId="1384247712" sldId="279"/>
        </pc:sldMkLst>
        <pc:picChg chg="add del mod">
          <ac:chgData name="Lim Kelvin" userId="624f6ae12bb7b72b" providerId="LiveId" clId="{6185FF2B-8036-4105-8ADB-9F469B424A73}" dt="2024-12-20T11:34:54.885" v="780" actId="478"/>
          <ac:picMkLst>
            <pc:docMk/>
            <pc:sldMk cId="1384247712" sldId="279"/>
            <ac:picMk id="3" creationId="{86DCA450-9E61-4746-9FF4-B985BBD6A286}"/>
          </ac:picMkLst>
        </pc:picChg>
        <pc:picChg chg="add mod">
          <ac:chgData name="Lim Kelvin" userId="624f6ae12bb7b72b" providerId="LiveId" clId="{6185FF2B-8036-4105-8ADB-9F469B424A73}" dt="2024-12-20T11:35:20.060" v="783" actId="1076"/>
          <ac:picMkLst>
            <pc:docMk/>
            <pc:sldMk cId="1384247712" sldId="279"/>
            <ac:picMk id="4" creationId="{7A34A0DF-1D4E-4AD4-9D01-5D01834EF7D3}"/>
          </ac:picMkLst>
        </pc:picChg>
      </pc:sldChg>
      <pc:sldChg chg="addSp delSp modSp add mod modTransition delAnim modAnim">
        <pc:chgData name="Lim Kelvin" userId="624f6ae12bb7b72b" providerId="LiveId" clId="{6185FF2B-8036-4105-8ADB-9F469B424A73}" dt="2024-12-20T12:33:35.937" v="1362"/>
        <pc:sldMkLst>
          <pc:docMk/>
          <pc:sldMk cId="3101691656" sldId="280"/>
        </pc:sldMkLst>
        <pc:picChg chg="add mod">
          <ac:chgData name="Lim Kelvin" userId="624f6ae12bb7b72b" providerId="LiveId" clId="{6185FF2B-8036-4105-8ADB-9F469B424A73}" dt="2024-12-20T11:43:12.905" v="836" actId="1076"/>
          <ac:picMkLst>
            <pc:docMk/>
            <pc:sldMk cId="3101691656" sldId="280"/>
            <ac:picMk id="3" creationId="{6387D1A8-5FA2-40FC-930B-08B147F459E4}"/>
          </ac:picMkLst>
        </pc:picChg>
        <pc:picChg chg="add del mod">
          <ac:chgData name="Lim Kelvin" userId="624f6ae12bb7b72b" providerId="LiveId" clId="{6185FF2B-8036-4105-8ADB-9F469B424A73}" dt="2024-12-20T11:43:58.461" v="840" actId="478"/>
          <ac:picMkLst>
            <pc:docMk/>
            <pc:sldMk cId="3101691656" sldId="280"/>
            <ac:picMk id="4" creationId="{B4120191-5E1D-47FF-AE0F-EECC2F560360}"/>
          </ac:picMkLst>
        </pc:picChg>
        <pc:picChg chg="add mod">
          <ac:chgData name="Lim Kelvin" userId="624f6ae12bb7b72b" providerId="LiveId" clId="{6185FF2B-8036-4105-8ADB-9F469B424A73}" dt="2024-12-20T11:44:04.842" v="845" actId="1076"/>
          <ac:picMkLst>
            <pc:docMk/>
            <pc:sldMk cId="3101691656" sldId="280"/>
            <ac:picMk id="7" creationId="{41FB8F31-EEDD-439D-9A8E-F3EC37F010F2}"/>
          </ac:picMkLst>
        </pc:picChg>
        <pc:picChg chg="add mod">
          <ac:chgData name="Lim Kelvin" userId="624f6ae12bb7b72b" providerId="LiveId" clId="{6185FF2B-8036-4105-8ADB-9F469B424A73}" dt="2024-12-20T11:44:48.826" v="849" actId="1076"/>
          <ac:picMkLst>
            <pc:docMk/>
            <pc:sldMk cId="3101691656" sldId="280"/>
            <ac:picMk id="9" creationId="{08011357-5AC3-43DF-A31A-4533EFA48A08}"/>
          </ac:picMkLst>
        </pc:picChg>
      </pc:sldChg>
      <pc:sldChg chg="addSp add mod ord">
        <pc:chgData name="Lim Kelvin" userId="624f6ae12bb7b72b" providerId="LiveId" clId="{6185FF2B-8036-4105-8ADB-9F469B424A73}" dt="2024-12-20T11:39:49.258" v="813" actId="22"/>
        <pc:sldMkLst>
          <pc:docMk/>
          <pc:sldMk cId="4041111393" sldId="281"/>
        </pc:sldMkLst>
        <pc:picChg chg="add">
          <ac:chgData name="Lim Kelvin" userId="624f6ae12bb7b72b" providerId="LiveId" clId="{6185FF2B-8036-4105-8ADB-9F469B424A73}" dt="2024-12-20T11:39:49.258" v="813" actId="22"/>
          <ac:picMkLst>
            <pc:docMk/>
            <pc:sldMk cId="4041111393" sldId="281"/>
            <ac:picMk id="3" creationId="{EA6AFA09-BA9A-493C-AD4F-FA5B6761558E}"/>
          </ac:picMkLst>
        </pc:picChg>
      </pc:sldChg>
      <pc:sldChg chg="addSp modSp add mod">
        <pc:chgData name="Lim Kelvin" userId="624f6ae12bb7b72b" providerId="LiveId" clId="{6185FF2B-8036-4105-8ADB-9F469B424A73}" dt="2024-12-20T13:11:58.866" v="1960" actId="20577"/>
        <pc:sldMkLst>
          <pc:docMk/>
          <pc:sldMk cId="837402601" sldId="282"/>
        </pc:sldMkLst>
        <pc:spChg chg="add mod">
          <ac:chgData name="Lim Kelvin" userId="624f6ae12bb7b72b" providerId="LiveId" clId="{6185FF2B-8036-4105-8ADB-9F469B424A73}" dt="2024-12-20T13:11:38.235" v="1942" actId="1076"/>
          <ac:spMkLst>
            <pc:docMk/>
            <pc:sldMk cId="837402601" sldId="282"/>
            <ac:spMk id="2" creationId="{ADCFFFB2-871A-4E14-86D1-77103B52DEC2}"/>
          </ac:spMkLst>
        </pc:spChg>
        <pc:spChg chg="add mod">
          <ac:chgData name="Lim Kelvin" userId="624f6ae12bb7b72b" providerId="LiveId" clId="{6185FF2B-8036-4105-8ADB-9F469B424A73}" dt="2024-12-20T13:11:41.804" v="1943" actId="1076"/>
          <ac:spMkLst>
            <pc:docMk/>
            <pc:sldMk cId="837402601" sldId="282"/>
            <ac:spMk id="4" creationId="{A32B303B-BCCA-4F3A-A9F1-8EC884FF60AF}"/>
          </ac:spMkLst>
        </pc:spChg>
        <pc:spChg chg="add mod">
          <ac:chgData name="Lim Kelvin" userId="624f6ae12bb7b72b" providerId="LiveId" clId="{6185FF2B-8036-4105-8ADB-9F469B424A73}" dt="2024-12-20T13:11:58.866" v="1960" actId="20577"/>
          <ac:spMkLst>
            <pc:docMk/>
            <pc:sldMk cId="837402601" sldId="282"/>
            <ac:spMk id="5" creationId="{7E220E55-0BAC-4E98-9865-533015BA4E12}"/>
          </ac:spMkLst>
        </pc:spChg>
        <pc:picChg chg="mod">
          <ac:chgData name="Lim Kelvin" userId="624f6ae12bb7b72b" providerId="LiveId" clId="{6185FF2B-8036-4105-8ADB-9F469B424A73}" dt="2024-12-20T13:08:57.293" v="1922" actId="1076"/>
          <ac:picMkLst>
            <pc:docMk/>
            <pc:sldMk cId="837402601" sldId="282"/>
            <ac:picMk id="6" creationId="{A7404CD2-8F3E-4464-B8C9-80179280227B}"/>
          </ac:picMkLst>
        </pc:picChg>
      </pc:sldChg>
      <pc:sldChg chg="addSp modSp add mod">
        <pc:chgData name="Lim Kelvin" userId="624f6ae12bb7b72b" providerId="LiveId" clId="{6185FF2B-8036-4105-8ADB-9F469B424A73}" dt="2024-12-20T13:15:21.824" v="2016" actId="1076"/>
        <pc:sldMkLst>
          <pc:docMk/>
          <pc:sldMk cId="1657566449" sldId="283"/>
        </pc:sldMkLst>
        <pc:spChg chg="add mod">
          <ac:chgData name="Lim Kelvin" userId="624f6ae12bb7b72b" providerId="LiveId" clId="{6185FF2B-8036-4105-8ADB-9F469B424A73}" dt="2024-12-20T13:15:18.626" v="2015" actId="1076"/>
          <ac:spMkLst>
            <pc:docMk/>
            <pc:sldMk cId="1657566449" sldId="283"/>
            <ac:spMk id="2" creationId="{7EACB083-B790-4FFD-9609-353E621F96F0}"/>
          </ac:spMkLst>
        </pc:spChg>
        <pc:spChg chg="add mod">
          <ac:chgData name="Lim Kelvin" userId="624f6ae12bb7b72b" providerId="LiveId" clId="{6185FF2B-8036-4105-8ADB-9F469B424A73}" dt="2024-12-20T13:15:21.824" v="2016" actId="1076"/>
          <ac:spMkLst>
            <pc:docMk/>
            <pc:sldMk cId="1657566449" sldId="283"/>
            <ac:spMk id="4" creationId="{4E514142-752D-4FB7-988D-5844BA082D22}"/>
          </ac:spMkLst>
        </pc:spChg>
      </pc:sldChg>
      <pc:sldChg chg="addSp delSp modSp add del mod modTransition delAnim">
        <pc:chgData name="Lim Kelvin" userId="624f6ae12bb7b72b" providerId="LiveId" clId="{6185FF2B-8036-4105-8ADB-9F469B424A73}" dt="2024-12-21T12:06:00.824" v="2280" actId="47"/>
        <pc:sldMkLst>
          <pc:docMk/>
          <pc:sldMk cId="336162573" sldId="284"/>
        </pc:sldMkLst>
        <pc:spChg chg="mod">
          <ac:chgData name="Lim Kelvin" userId="624f6ae12bb7b72b" providerId="LiveId" clId="{6185FF2B-8036-4105-8ADB-9F469B424A73}" dt="2024-12-21T12:04:13.292" v="2263" actId="1076"/>
          <ac:spMkLst>
            <pc:docMk/>
            <pc:sldMk cId="336162573" sldId="284"/>
            <ac:spMk id="2" creationId="{87E43EB5-5994-45AC-879E-7194D387CEAA}"/>
          </ac:spMkLst>
        </pc:spChg>
        <pc:spChg chg="del">
          <ac:chgData name="Lim Kelvin" userId="624f6ae12bb7b72b" providerId="LiveId" clId="{6185FF2B-8036-4105-8ADB-9F469B424A73}" dt="2024-12-20T12:30:16.040" v="1326" actId="478"/>
          <ac:spMkLst>
            <pc:docMk/>
            <pc:sldMk cId="336162573" sldId="284"/>
            <ac:spMk id="4" creationId="{866893BC-524E-4C38-BB79-EC63BF423FFA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7" creationId="{23971DAA-655D-4F8D-B08B-8953D4EF6937}"/>
          </ac:spMkLst>
        </pc:spChg>
        <pc:spChg chg="add mod">
          <ac:chgData name="Lim Kelvin" userId="624f6ae12bb7b72b" providerId="LiveId" clId="{6185FF2B-8036-4105-8ADB-9F469B424A73}" dt="2024-12-20T12:44:38.267" v="1530"/>
          <ac:spMkLst>
            <pc:docMk/>
            <pc:sldMk cId="336162573" sldId="284"/>
            <ac:spMk id="8" creationId="{E2512DD1-A03C-400D-969C-F7982CEFB7FE}"/>
          </ac:spMkLst>
        </pc:spChg>
        <pc:spChg chg="mod">
          <ac:chgData name="Lim Kelvin" userId="624f6ae12bb7b72b" providerId="LiveId" clId="{6185FF2B-8036-4105-8ADB-9F469B424A73}" dt="2024-12-21T12:03:31.341" v="2255" actId="164"/>
          <ac:spMkLst>
            <pc:docMk/>
            <pc:sldMk cId="336162573" sldId="28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3:48.335" v="2260" actId="1076"/>
          <ac:grpSpMkLst>
            <pc:docMk/>
            <pc:sldMk cId="336162573" sldId="284"/>
            <ac:grpSpMk id="3" creationId="{E0C0600C-C0AE-44F7-8E85-A92F0A67C81A}"/>
          </ac:grpSpMkLst>
        </pc:grpChg>
      </pc:sldChg>
      <pc:sldChg chg="add del">
        <pc:chgData name="Lim Kelvin" userId="624f6ae12bb7b72b" providerId="LiveId" clId="{6185FF2B-8036-4105-8ADB-9F469B424A73}" dt="2024-12-20T12:32:35.290" v="1351" actId="2890"/>
        <pc:sldMkLst>
          <pc:docMk/>
          <pc:sldMk cId="380831839" sldId="284"/>
        </pc:sldMkLst>
      </pc:sldChg>
      <pc:sldChg chg="add del ord">
        <pc:chgData name="Lim Kelvin" userId="624f6ae12bb7b72b" providerId="LiveId" clId="{6185FF2B-8036-4105-8ADB-9F469B424A73}" dt="2024-12-20T11:42:31.856" v="831" actId="47"/>
        <pc:sldMkLst>
          <pc:docMk/>
          <pc:sldMk cId="874144971" sldId="284"/>
        </pc:sldMkLst>
      </pc:sldChg>
      <pc:sldChg chg="add del">
        <pc:chgData name="Lim Kelvin" userId="624f6ae12bb7b72b" providerId="LiveId" clId="{6185FF2B-8036-4105-8ADB-9F469B424A73}" dt="2024-12-20T12:32:35.065" v="1350" actId="2890"/>
        <pc:sldMkLst>
          <pc:docMk/>
          <pc:sldMk cId="329156779" sldId="285"/>
        </pc:sldMkLst>
      </pc:sldChg>
      <pc:sldChg chg="modSp add mod ord modTransition">
        <pc:chgData name="Lim Kelvin" userId="624f6ae12bb7b72b" providerId="LiveId" clId="{6185FF2B-8036-4105-8ADB-9F469B424A73}" dt="2024-12-20T12:43:02.774" v="1516"/>
        <pc:sldMkLst>
          <pc:docMk/>
          <pc:sldMk cId="3037727675" sldId="285"/>
        </pc:sldMkLst>
        <pc:spChg chg="mod">
          <ac:chgData name="Lim Kelvin" userId="624f6ae12bb7b72b" providerId="LiveId" clId="{6185FF2B-8036-4105-8ADB-9F469B424A73}" dt="2024-12-20T12:36:29.100" v="1423" actId="1076"/>
          <ac:spMkLst>
            <pc:docMk/>
            <pc:sldMk cId="3037727675" sldId="285"/>
            <ac:spMk id="3" creationId="{819C909D-ABE3-465D-8925-157212325D64}"/>
          </ac:spMkLst>
        </pc:spChg>
      </pc:sldChg>
      <pc:sldChg chg="modSp add del modTransition modAnim">
        <pc:chgData name="Lim Kelvin" userId="624f6ae12bb7b72b" providerId="LiveId" clId="{6185FF2B-8036-4105-8ADB-9F469B424A73}" dt="2024-12-20T12:39:26.606" v="1466" actId="47"/>
        <pc:sldMkLst>
          <pc:docMk/>
          <pc:sldMk cId="295311320" sldId="286"/>
        </pc:sldMkLst>
        <pc:spChg chg="mod">
          <ac:chgData name="Lim Kelvin" userId="624f6ae12bb7b72b" providerId="LiveId" clId="{6185FF2B-8036-4105-8ADB-9F469B424A73}" dt="2024-12-20T12:37:11.260" v="1439" actId="20577"/>
          <ac:spMkLst>
            <pc:docMk/>
            <pc:sldMk cId="295311320" sldId="286"/>
            <ac:spMk id="2" creationId="{B1B2B459-64A6-4D1D-B698-857A7E6A138B}"/>
          </ac:spMkLst>
        </pc:spChg>
      </pc:sldChg>
      <pc:sldChg chg="delSp modSp add mod">
        <pc:chgData name="Lim Kelvin" userId="624f6ae12bb7b72b" providerId="LiveId" clId="{6185FF2B-8036-4105-8ADB-9F469B424A73}" dt="2024-12-20T12:40:53.161" v="1498" actId="1076"/>
        <pc:sldMkLst>
          <pc:docMk/>
          <pc:sldMk cId="3487364187" sldId="286"/>
        </pc:sldMkLst>
        <pc:spChg chg="del mod">
          <ac:chgData name="Lim Kelvin" userId="624f6ae12bb7b72b" providerId="LiveId" clId="{6185FF2B-8036-4105-8ADB-9F469B424A73}" dt="2024-12-20T12:40:28.375" v="1487" actId="478"/>
          <ac:spMkLst>
            <pc:docMk/>
            <pc:sldMk cId="3487364187" sldId="286"/>
            <ac:spMk id="2" creationId="{B1B2B459-64A6-4D1D-B698-857A7E6A138B}"/>
          </ac:spMkLst>
        </pc:spChg>
        <pc:spChg chg="mod">
          <ac:chgData name="Lim Kelvin" userId="624f6ae12bb7b72b" providerId="LiveId" clId="{6185FF2B-8036-4105-8ADB-9F469B424A73}" dt="2024-12-20T12:40:53.161" v="1498" actId="1076"/>
          <ac:spMkLst>
            <pc:docMk/>
            <pc:sldMk cId="3487364187" sldId="286"/>
            <ac:spMk id="3" creationId="{D818404A-881A-4BE3-B2D0-B65785486226}"/>
          </ac:spMkLst>
        </pc:spChg>
      </pc:sldChg>
      <pc:sldChg chg="addSp delSp modSp add mod modAnim">
        <pc:chgData name="Lim Kelvin" userId="624f6ae12bb7b72b" providerId="LiveId" clId="{6185FF2B-8036-4105-8ADB-9F469B424A73}" dt="2024-12-21T12:14:15.543" v="2379"/>
        <pc:sldMkLst>
          <pc:docMk/>
          <pc:sldMk cId="724306817" sldId="287"/>
        </pc:sldMkLst>
        <pc:spChg chg="add mod">
          <ac:chgData name="Lim Kelvin" userId="624f6ae12bb7b72b" providerId="LiveId" clId="{6185FF2B-8036-4105-8ADB-9F469B424A73}" dt="2024-12-20T12:49:23.845" v="1554" actId="20577"/>
          <ac:spMkLst>
            <pc:docMk/>
            <pc:sldMk cId="724306817" sldId="287"/>
            <ac:spMk id="2" creationId="{9E2B0F12-2182-4317-844B-A16EF0567F09}"/>
          </ac:spMkLst>
        </pc:spChg>
        <pc:spChg chg="del mod">
          <ac:chgData name="Lim Kelvin" userId="624f6ae12bb7b72b" providerId="LiveId" clId="{6185FF2B-8036-4105-8ADB-9F469B424A73}" dt="2024-12-20T12:42:20.611" v="1511" actId="478"/>
          <ac:spMkLst>
            <pc:docMk/>
            <pc:sldMk cId="724306817" sldId="287"/>
            <ac:spMk id="3" creationId="{D818404A-881A-4BE3-B2D0-B65785486226}"/>
          </ac:spMkLst>
        </pc:spChg>
        <pc:spChg chg="add del mod">
          <ac:chgData name="Lim Kelvin" userId="624f6ae12bb7b72b" providerId="LiveId" clId="{6185FF2B-8036-4105-8ADB-9F469B424A73}" dt="2024-12-20T12:49:54.579" v="1557" actId="478"/>
          <ac:spMkLst>
            <pc:docMk/>
            <pc:sldMk cId="724306817" sldId="287"/>
            <ac:spMk id="4" creationId="{411720D3-F9C0-46D5-8358-8C8BA5A30459}"/>
          </ac:spMkLst>
        </pc:spChg>
        <pc:spChg chg="add mod">
          <ac:chgData name="Lim Kelvin" userId="624f6ae12bb7b72b" providerId="LiveId" clId="{6185FF2B-8036-4105-8ADB-9F469B424A73}" dt="2024-12-20T13:18:19.639" v="2074" actId="1076"/>
          <ac:spMkLst>
            <pc:docMk/>
            <pc:sldMk cId="724306817" sldId="287"/>
            <ac:spMk id="8" creationId="{C2427407-BA50-444E-897C-F8664524F83E}"/>
          </ac:spMkLst>
        </pc:spChg>
        <pc:spChg chg="add mod">
          <ac:chgData name="Lim Kelvin" userId="624f6ae12bb7b72b" providerId="LiveId" clId="{6185FF2B-8036-4105-8ADB-9F469B424A73}" dt="2024-12-20T13:18:22.420" v="2075" actId="1076"/>
          <ac:spMkLst>
            <pc:docMk/>
            <pc:sldMk cId="724306817" sldId="287"/>
            <ac:spMk id="16" creationId="{1DE1755F-CAA6-44C1-94BF-FC98BC1E923A}"/>
          </ac:spMkLst>
        </pc:spChg>
        <pc:spChg chg="add mod">
          <ac:chgData name="Lim Kelvin" userId="624f6ae12bb7b72b" providerId="LiveId" clId="{6185FF2B-8036-4105-8ADB-9F469B424A73}" dt="2024-12-20T13:18:01.279" v="2072" actId="1076"/>
          <ac:spMkLst>
            <pc:docMk/>
            <pc:sldMk cId="724306817" sldId="287"/>
            <ac:spMk id="17" creationId="{B674EA31-E91C-4FB3-9C3C-AB9728873EE6}"/>
          </ac:spMkLst>
        </pc:spChg>
        <pc:spChg chg="add del mod">
          <ac:chgData name="Lim Kelvin" userId="624f6ae12bb7b72b" providerId="LiveId" clId="{6185FF2B-8036-4105-8ADB-9F469B424A73}" dt="2024-12-20T13:02:16.134" v="1774" actId="478"/>
          <ac:spMkLst>
            <pc:docMk/>
            <pc:sldMk cId="724306817" sldId="287"/>
            <ac:spMk id="18" creationId="{5B603334-3256-4BD4-B316-742925F04CE4}"/>
          </ac:spMkLst>
        </pc:spChg>
        <pc:spChg chg="add del mod">
          <ac:chgData name="Lim Kelvin" userId="624f6ae12bb7b72b" providerId="LiveId" clId="{6185FF2B-8036-4105-8ADB-9F469B424A73}" dt="2024-12-20T13:02:17.972" v="1775" actId="478"/>
          <ac:spMkLst>
            <pc:docMk/>
            <pc:sldMk cId="724306817" sldId="287"/>
            <ac:spMk id="20" creationId="{6C85E342-55E6-49D1-97C3-142B7665749A}"/>
          </ac:spMkLst>
        </pc:spChg>
        <pc:spChg chg="add mod">
          <ac:chgData name="Lim Kelvin" userId="624f6ae12bb7b72b" providerId="LiveId" clId="{6185FF2B-8036-4105-8ADB-9F469B424A73}" dt="2024-12-20T13:19:53.655" v="2163"/>
          <ac:spMkLst>
            <pc:docMk/>
            <pc:sldMk cId="724306817" sldId="287"/>
            <ac:spMk id="21" creationId="{5E9DBC7F-6C23-43EF-A9A5-968A023682A1}"/>
          </ac:spMkLst>
        </pc:spChg>
        <pc:spChg chg="add mod">
          <ac:chgData name="Lim Kelvin" userId="624f6ae12bb7b72b" providerId="LiveId" clId="{6185FF2B-8036-4105-8ADB-9F469B424A73}" dt="2024-12-20T13:20:25.086" v="2172"/>
          <ac:spMkLst>
            <pc:docMk/>
            <pc:sldMk cId="724306817" sldId="287"/>
            <ac:spMk id="22" creationId="{3B60E43D-AD8A-488E-AD1D-FFB737216F1D}"/>
          </ac:spMkLst>
        </pc:spChg>
        <pc:spChg chg="add mod">
          <ac:chgData name="Lim Kelvin" userId="624f6ae12bb7b72b" providerId="LiveId" clId="{6185FF2B-8036-4105-8ADB-9F469B424A73}" dt="2024-12-20T13:20:38.814" v="2194"/>
          <ac:spMkLst>
            <pc:docMk/>
            <pc:sldMk cId="724306817" sldId="287"/>
            <ac:spMk id="23" creationId="{1D3EC47D-9F17-4925-9446-F1F25E5E3CB3}"/>
          </ac:spMkLst>
        </pc:spChg>
        <pc:spChg chg="add mod">
          <ac:chgData name="Lim Kelvin" userId="624f6ae12bb7b72b" providerId="LiveId" clId="{6185FF2B-8036-4105-8ADB-9F469B424A73}" dt="2024-12-20T13:18:27.003" v="2078" actId="1076"/>
          <ac:spMkLst>
            <pc:docMk/>
            <pc:sldMk cId="724306817" sldId="287"/>
            <ac:spMk id="25" creationId="{E54D077B-02D0-443F-ADDE-D7E0F49F54C5}"/>
          </ac:spMkLst>
        </pc:spChg>
        <pc:spChg chg="add mod">
          <ac:chgData name="Lim Kelvin" userId="624f6ae12bb7b72b" providerId="LiveId" clId="{6185FF2B-8036-4105-8ADB-9F469B424A73}" dt="2024-12-20T13:21:10.924" v="2209" actId="14100"/>
          <ac:spMkLst>
            <pc:docMk/>
            <pc:sldMk cId="724306817" sldId="287"/>
            <ac:spMk id="28" creationId="{5E43CF47-45EA-4929-B560-33A814EB8B92}"/>
          </ac:spMkLst>
        </pc:spChg>
        <pc:spChg chg="add mod">
          <ac:chgData name="Lim Kelvin" userId="624f6ae12bb7b72b" providerId="LiveId" clId="{6185FF2B-8036-4105-8ADB-9F469B424A73}" dt="2024-12-20T13:20:50.308" v="2197"/>
          <ac:spMkLst>
            <pc:docMk/>
            <pc:sldMk cId="724306817" sldId="287"/>
            <ac:spMk id="29" creationId="{990049FB-8903-4D0B-8BF8-6CFFF064E2A9}"/>
          </ac:spMkLst>
        </pc:spChg>
        <pc:spChg chg="add mod">
          <ac:chgData name="Lim Kelvin" userId="624f6ae12bb7b72b" providerId="LiveId" clId="{6185FF2B-8036-4105-8ADB-9F469B424A73}" dt="2024-12-20T13:18:32" v="2080" actId="1076"/>
          <ac:spMkLst>
            <pc:docMk/>
            <pc:sldMk cId="724306817" sldId="287"/>
            <ac:spMk id="30" creationId="{0B4CF2EF-405F-43F2-BE0F-AF0E27472A7A}"/>
          </ac:spMkLst>
        </pc:spChg>
        <pc:picChg chg="mod">
          <ac:chgData name="Lim Kelvin" userId="624f6ae12bb7b72b" providerId="LiveId" clId="{6185FF2B-8036-4105-8ADB-9F469B424A73}" dt="2024-12-20T12:43:30.827" v="1521" actId="1076"/>
          <ac:picMkLst>
            <pc:docMk/>
            <pc:sldMk cId="724306817" sldId="287"/>
            <ac:picMk id="6" creationId="{A7404CD2-8F3E-4464-B8C9-80179280227B}"/>
          </ac:picMkLst>
        </pc:picChg>
        <pc:picChg chg="add del mod">
          <ac:chgData name="Lim Kelvin" userId="624f6ae12bb7b72b" providerId="LiveId" clId="{6185FF2B-8036-4105-8ADB-9F469B424A73}" dt="2024-12-20T12:53:27.010" v="1631" actId="478"/>
          <ac:picMkLst>
            <pc:docMk/>
            <pc:sldMk cId="724306817" sldId="287"/>
            <ac:picMk id="7" creationId="{C3F501D5-6A71-4AF4-8E15-CD30F0EC0E36}"/>
          </ac:picMkLst>
        </pc:picChg>
        <pc:picChg chg="add mod">
          <ac:chgData name="Lim Kelvin" userId="624f6ae12bb7b72b" providerId="LiveId" clId="{6185FF2B-8036-4105-8ADB-9F469B424A73}" dt="2024-12-21T12:12:45.123" v="2351" actId="1076"/>
          <ac:picMkLst>
            <pc:docMk/>
            <pc:sldMk cId="724306817" sldId="287"/>
            <ac:picMk id="10" creationId="{C779A8BD-6BC3-4CA2-B3FA-3611DF7988E7}"/>
          </ac:picMkLst>
        </pc:picChg>
        <pc:picChg chg="add del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2" creationId="{43EF699A-FF27-4593-AF24-B546ECA13A9A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3" creationId="{0CCCA5AA-F9D8-4ADB-83CB-B22D47C49FC9}"/>
          </ac:picMkLst>
        </pc:picChg>
        <pc:picChg chg="add del mod">
          <ac:chgData name="Lim Kelvin" userId="624f6ae12bb7b72b" providerId="LiveId" clId="{6185FF2B-8036-4105-8ADB-9F469B424A73}" dt="2024-12-20T13:17:21.114" v="2067" actId="478"/>
          <ac:picMkLst>
            <pc:docMk/>
            <pc:sldMk cId="724306817" sldId="287"/>
            <ac:picMk id="14" creationId="{F7DA4114-FF6D-4E0C-8C07-EC797A406DBF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5" creationId="{6FD69F0C-080F-4E30-9AAD-43088D3CC8E5}"/>
          </ac:picMkLst>
        </pc:picChg>
        <pc:picChg chg="add mod">
          <ac:chgData name="Lim Kelvin" userId="624f6ae12bb7b72b" providerId="LiveId" clId="{6185FF2B-8036-4105-8ADB-9F469B424A73}" dt="2024-12-20T13:18:01.279" v="2072" actId="1076"/>
          <ac:picMkLst>
            <pc:docMk/>
            <pc:sldMk cId="724306817" sldId="287"/>
            <ac:picMk id="19" creationId="{0247ABD2-8AEA-4310-86B7-1F6048599A76}"/>
          </ac:picMkLst>
        </pc:picChg>
        <pc:picChg chg="add mod">
          <ac:chgData name="Lim Kelvin" userId="624f6ae12bb7b72b" providerId="LiveId" clId="{6185FF2B-8036-4105-8ADB-9F469B424A73}" dt="2024-12-21T12:12:50.377" v="2352" actId="1076"/>
          <ac:picMkLst>
            <pc:docMk/>
            <pc:sldMk cId="724306817" sldId="287"/>
            <ac:picMk id="24" creationId="{815A72B3-6B3E-4B6B-B375-A480412DE8E1}"/>
          </ac:picMkLst>
        </pc:picChg>
        <pc:picChg chg="add del mod">
          <ac:chgData name="Lim Kelvin" userId="624f6ae12bb7b72b" providerId="LiveId" clId="{6185FF2B-8036-4105-8ADB-9F469B424A73}" dt="2024-12-20T13:17:20.670" v="2066" actId="478"/>
          <ac:picMkLst>
            <pc:docMk/>
            <pc:sldMk cId="724306817" sldId="287"/>
            <ac:picMk id="26" creationId="{D141BBE6-7231-4DB4-BBDA-1125CCE116C5}"/>
          </ac:picMkLst>
        </pc:picChg>
        <pc:picChg chg="add mod">
          <ac:chgData name="Lim Kelvin" userId="624f6ae12bb7b72b" providerId="LiveId" clId="{6185FF2B-8036-4105-8ADB-9F469B424A73}" dt="2024-12-20T13:18:23.831" v="2077" actId="1076"/>
          <ac:picMkLst>
            <pc:docMk/>
            <pc:sldMk cId="724306817" sldId="287"/>
            <ac:picMk id="27" creationId="{A742BE41-86D3-463C-9C4D-19027C71C7E9}"/>
          </ac:picMkLst>
        </pc:picChg>
      </pc:sldChg>
      <pc:sldChg chg="addSp modSp add del mod">
        <pc:chgData name="Lim Kelvin" userId="624f6ae12bb7b72b" providerId="LiveId" clId="{6185FF2B-8036-4105-8ADB-9F469B424A73}" dt="2024-12-20T12:43:36.491" v="1523" actId="47"/>
        <pc:sldMkLst>
          <pc:docMk/>
          <pc:sldMk cId="4148972653" sldId="288"/>
        </pc:sldMkLst>
        <pc:spChg chg="add mod">
          <ac:chgData name="Lim Kelvin" userId="624f6ae12bb7b72b" providerId="LiveId" clId="{6185FF2B-8036-4105-8ADB-9F469B424A73}" dt="2024-12-20T12:43:14.188" v="1519" actId="1076"/>
          <ac:spMkLst>
            <pc:docMk/>
            <pc:sldMk cId="4148972653" sldId="288"/>
            <ac:spMk id="3" creationId="{0A4CA053-8A5D-4FF7-BAEB-6AFD8402F0BF}"/>
          </ac:spMkLst>
        </pc:spChg>
      </pc:sldChg>
      <pc:sldChg chg="addSp modSp add mod">
        <pc:chgData name="Lim Kelvin" userId="624f6ae12bb7b72b" providerId="LiveId" clId="{6185FF2B-8036-4105-8ADB-9F469B424A73}" dt="2024-12-20T12:44:02.374" v="1528" actId="1076"/>
        <pc:sldMkLst>
          <pc:docMk/>
          <pc:sldMk cId="117447334" sldId="289"/>
        </pc:sldMkLst>
        <pc:spChg chg="add mod">
          <ac:chgData name="Lim Kelvin" userId="624f6ae12bb7b72b" providerId="LiveId" clId="{6185FF2B-8036-4105-8ADB-9F469B424A73}" dt="2024-12-20T12:44:02.374" v="1528" actId="1076"/>
          <ac:spMkLst>
            <pc:docMk/>
            <pc:sldMk cId="117447334" sldId="289"/>
            <ac:spMk id="3" creationId="{85B5C729-C0B8-4206-9F9A-B801F7FCE63A}"/>
          </ac:spMkLst>
        </pc:spChg>
      </pc:sldChg>
      <pc:sldChg chg="modSp add del mod">
        <pc:chgData name="Lim Kelvin" userId="624f6ae12bb7b72b" providerId="LiveId" clId="{6185FF2B-8036-4105-8ADB-9F469B424A73}" dt="2024-12-21T12:02:56.935" v="2253" actId="47"/>
        <pc:sldMkLst>
          <pc:docMk/>
          <pc:sldMk cId="79213680" sldId="290"/>
        </pc:sldMkLst>
        <pc:spChg chg="mod">
          <ac:chgData name="Lim Kelvin" userId="624f6ae12bb7b72b" providerId="LiveId" clId="{6185FF2B-8036-4105-8ADB-9F469B424A73}" dt="2024-12-20T12:44:43.106" v="1532" actId="1076"/>
          <ac:spMkLst>
            <pc:docMk/>
            <pc:sldMk cId="79213680" sldId="290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0T12:44:45.001" v="1533" actId="1076"/>
          <ac:spMkLst>
            <pc:docMk/>
            <pc:sldMk cId="79213680" sldId="290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0T12:44:46.010" v="1534" actId="1076"/>
          <ac:spMkLst>
            <pc:docMk/>
            <pc:sldMk cId="79213680" sldId="290"/>
            <ac:spMk id="9" creationId="{A35DB24C-5420-4C85-AAB7-F54D49EF2DB3}"/>
          </ac:spMkLst>
        </pc:spChg>
      </pc:sldChg>
      <pc:sldChg chg="addSp delSp modSp add mod ord">
        <pc:chgData name="Lim Kelvin" userId="624f6ae12bb7b72b" providerId="LiveId" clId="{6185FF2B-8036-4105-8ADB-9F469B424A73}" dt="2024-12-20T13:16:02.031" v="2023"/>
        <pc:sldMkLst>
          <pc:docMk/>
          <pc:sldMk cId="1824890281" sldId="291"/>
        </pc:sldMkLst>
        <pc:spChg chg="add del mod">
          <ac:chgData name="Lim Kelvin" userId="624f6ae12bb7b72b" providerId="LiveId" clId="{6185FF2B-8036-4105-8ADB-9F469B424A73}" dt="2024-12-20T13:15:51.049" v="2022"/>
          <ac:spMkLst>
            <pc:docMk/>
            <pc:sldMk cId="1824890281" sldId="291"/>
            <ac:spMk id="2" creationId="{216240B1-C4D0-4FA5-B8C8-297359FC9070}"/>
          </ac:spMkLst>
        </pc:spChg>
        <pc:spChg chg="add mod">
          <ac:chgData name="Lim Kelvin" userId="624f6ae12bb7b72b" providerId="LiveId" clId="{6185FF2B-8036-4105-8ADB-9F469B424A73}" dt="2024-12-20T13:16:02.031" v="2023"/>
          <ac:spMkLst>
            <pc:docMk/>
            <pc:sldMk cId="1824890281" sldId="291"/>
            <ac:spMk id="4" creationId="{FE5D0866-60CC-42D6-8BFD-B669C3100D04}"/>
          </ac:spMkLst>
        </pc:spChg>
      </pc:sldChg>
      <pc:sldChg chg="modSp add mod">
        <pc:chgData name="Lim Kelvin" userId="624f6ae12bb7b72b" providerId="LiveId" clId="{6185FF2B-8036-4105-8ADB-9F469B424A73}" dt="2024-12-20T13:16:42.601" v="2065" actId="404"/>
        <pc:sldMkLst>
          <pc:docMk/>
          <pc:sldMk cId="2499818263" sldId="292"/>
        </pc:sldMkLst>
        <pc:spChg chg="mod">
          <ac:chgData name="Lim Kelvin" userId="624f6ae12bb7b72b" providerId="LiveId" clId="{6185FF2B-8036-4105-8ADB-9F469B424A73}" dt="2024-12-20T13:16:42.601" v="2065" actId="404"/>
          <ac:spMkLst>
            <pc:docMk/>
            <pc:sldMk cId="2499818263" sldId="292"/>
            <ac:spMk id="4" creationId="{FE5D0866-60CC-42D6-8BFD-B669C3100D04}"/>
          </ac:spMkLst>
        </pc:spChg>
      </pc:sldChg>
      <pc:sldChg chg="modSp add del mod modTransition">
        <pc:chgData name="Lim Kelvin" userId="624f6ae12bb7b72b" providerId="LiveId" clId="{6185FF2B-8036-4105-8ADB-9F469B424A73}" dt="2024-12-21T12:07:53.282" v="2314" actId="47"/>
        <pc:sldMkLst>
          <pc:docMk/>
          <pc:sldMk cId="1079871850" sldId="293"/>
        </pc:sldMkLst>
        <pc:picChg chg="mod">
          <ac:chgData name="Lim Kelvin" userId="624f6ae12bb7b72b" providerId="LiveId" clId="{6185FF2B-8036-4105-8ADB-9F469B424A73}" dt="2024-12-21T12:00:56.656" v="2249" actId="1076"/>
          <ac:picMkLst>
            <pc:docMk/>
            <pc:sldMk cId="1079871850" sldId="293"/>
            <ac:picMk id="9" creationId="{751478B7-28C4-48C9-A8D7-F3F5067A0F23}"/>
          </ac:picMkLst>
        </pc:picChg>
      </pc:sldChg>
      <pc:sldChg chg="addSp modSp add del mod">
        <pc:chgData name="Lim Kelvin" userId="624f6ae12bb7b72b" providerId="LiveId" clId="{6185FF2B-8036-4105-8ADB-9F469B424A73}" dt="2024-12-21T12:05:50.059" v="2277" actId="47"/>
        <pc:sldMkLst>
          <pc:docMk/>
          <pc:sldMk cId="3964171758" sldId="294"/>
        </pc:sldMkLst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7" creationId="{23971DAA-655D-4F8D-B08B-8953D4EF6937}"/>
          </ac:spMkLst>
        </pc:spChg>
        <pc:spChg chg="add mod ord">
          <ac:chgData name="Lim Kelvin" userId="624f6ae12bb7b72b" providerId="LiveId" clId="{6185FF2B-8036-4105-8ADB-9F469B424A73}" dt="2024-12-21T12:05:04.763" v="2276" actId="1076"/>
          <ac:spMkLst>
            <pc:docMk/>
            <pc:sldMk cId="3964171758" sldId="294"/>
            <ac:spMk id="8" creationId="{733482E8-D37D-4621-8104-5F64234A327C}"/>
          </ac:spMkLst>
        </pc:spChg>
        <pc:spChg chg="mod">
          <ac:chgData name="Lim Kelvin" userId="624f6ae12bb7b72b" providerId="LiveId" clId="{6185FF2B-8036-4105-8ADB-9F469B424A73}" dt="2024-12-21T12:04:38.265" v="2269"/>
          <ac:spMkLst>
            <pc:docMk/>
            <pc:sldMk cId="3964171758" sldId="294"/>
            <ac:spMk id="9" creationId="{A35DB24C-5420-4C85-AAB7-F54D49EF2DB3}"/>
          </ac:spMkLst>
        </pc:spChg>
        <pc:grpChg chg="add mod">
          <ac:chgData name="Lim Kelvin" userId="624f6ae12bb7b72b" providerId="LiveId" clId="{6185FF2B-8036-4105-8ADB-9F469B424A73}" dt="2024-12-21T12:04:46.985" v="2272" actId="1076"/>
          <ac:grpSpMkLst>
            <pc:docMk/>
            <pc:sldMk cId="3964171758" sldId="294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6:58.478" v="2300" actId="1076"/>
        <pc:sldMkLst>
          <pc:docMk/>
          <pc:sldMk cId="1220389483" sldId="295"/>
        </pc:sldMkLst>
        <pc:spChg chg="mod">
          <ac:chgData name="Lim Kelvin" userId="624f6ae12bb7b72b" providerId="LiveId" clId="{6185FF2B-8036-4105-8ADB-9F469B424A73}" dt="2024-12-21T12:06:50.615" v="2296" actId="1076"/>
          <ac:spMkLst>
            <pc:docMk/>
            <pc:sldMk cId="1220389483" sldId="295"/>
            <ac:spMk id="2" creationId="{87E43EB5-5994-45AC-879E-7194D387CEAA}"/>
          </ac:spMkLst>
        </pc:spChg>
        <pc:grpChg chg="mod">
          <ac:chgData name="Lim Kelvin" userId="624f6ae12bb7b72b" providerId="LiveId" clId="{6185FF2B-8036-4105-8ADB-9F469B424A73}" dt="2024-12-21T12:06:58.478" v="2300" actId="1076"/>
          <ac:grpSpMkLst>
            <pc:docMk/>
            <pc:sldMk cId="1220389483" sldId="295"/>
            <ac:grpSpMk id="3" creationId="{369A2A2A-E184-4640-A620-09F35BD76C8C}"/>
          </ac:grpSpMkLst>
        </pc:grpChg>
      </pc:sldChg>
      <pc:sldChg chg="modSp add del mod">
        <pc:chgData name="Lim Kelvin" userId="624f6ae12bb7b72b" providerId="LiveId" clId="{6185FF2B-8036-4105-8ADB-9F469B424A73}" dt="2024-12-21T12:07:15.303" v="2304" actId="47"/>
        <pc:sldMkLst>
          <pc:docMk/>
          <pc:sldMk cId="823494367" sldId="296"/>
        </pc:sldMkLst>
        <pc:grpChg chg="mod">
          <ac:chgData name="Lim Kelvin" userId="624f6ae12bb7b72b" providerId="LiveId" clId="{6185FF2B-8036-4105-8ADB-9F469B424A73}" dt="2024-12-21T12:07:12.794" v="2303" actId="1076"/>
          <ac:grpSpMkLst>
            <pc:docMk/>
            <pc:sldMk cId="823494367" sldId="296"/>
            <ac:grpSpMk id="3" creationId="{369A2A2A-E184-4640-A620-09F35BD76C8C}"/>
          </ac:grpSpMkLst>
        </pc:grpChg>
      </pc:sldChg>
      <pc:sldChg chg="addSp delSp modSp add mod ord">
        <pc:chgData name="Lim Kelvin" userId="624f6ae12bb7b72b" providerId="LiveId" clId="{6185FF2B-8036-4105-8ADB-9F469B424A73}" dt="2024-12-21T12:08:30.812" v="2319" actId="14100"/>
        <pc:sldMkLst>
          <pc:docMk/>
          <pc:sldMk cId="2725090165" sldId="296"/>
        </pc:sldMkLst>
        <pc:spChg chg="del">
          <ac:chgData name="Lim Kelvin" userId="624f6ae12bb7b72b" providerId="LiveId" clId="{6185FF2B-8036-4105-8ADB-9F469B424A73}" dt="2024-12-21T12:07:44.412" v="2308" actId="478"/>
          <ac:spMkLst>
            <pc:docMk/>
            <pc:sldMk cId="2725090165" sldId="296"/>
            <ac:spMk id="3" creationId="{85B5C729-C0B8-4206-9F9A-B801F7FCE63A}"/>
          </ac:spMkLst>
        </pc:spChg>
        <pc:picChg chg="add mod">
          <ac:chgData name="Lim Kelvin" userId="624f6ae12bb7b72b" providerId="LiveId" clId="{6185FF2B-8036-4105-8ADB-9F469B424A73}" dt="2024-12-21T12:08:30.812" v="2319" actId="14100"/>
          <ac:picMkLst>
            <pc:docMk/>
            <pc:sldMk cId="2725090165" sldId="296"/>
            <ac:picMk id="4" creationId="{AEE3D789-32A3-4116-9890-0E86AA0196E0}"/>
          </ac:picMkLst>
        </pc:picChg>
      </pc:sldChg>
      <pc:sldChg chg="modSp add del mod">
        <pc:chgData name="Lim Kelvin" userId="624f6ae12bb7b72b" providerId="LiveId" clId="{6185FF2B-8036-4105-8ADB-9F469B424A73}" dt="2024-12-21T12:06:51.416" v="2298" actId="2890"/>
        <pc:sldMkLst>
          <pc:docMk/>
          <pc:sldMk cId="3042663295" sldId="296"/>
        </pc:sldMkLst>
        <pc:spChg chg="mod">
          <ac:chgData name="Lim Kelvin" userId="624f6ae12bb7b72b" providerId="LiveId" clId="{6185FF2B-8036-4105-8ADB-9F469B424A73}" dt="2024-12-21T12:06:50.131" v="2294" actId="1076"/>
          <ac:spMkLst>
            <pc:docMk/>
            <pc:sldMk cId="3042663295" sldId="296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9.829" v="2293" actId="1076"/>
          <ac:spMkLst>
            <pc:docMk/>
            <pc:sldMk cId="3042663295" sldId="296"/>
            <ac:spMk id="7" creationId="{23971DAA-655D-4F8D-B08B-8953D4EF6937}"/>
          </ac:spMkLst>
        </pc:spChg>
      </pc:sldChg>
      <pc:sldChg chg="addSp modSp add mod">
        <pc:chgData name="Lim Kelvin" userId="624f6ae12bb7b72b" providerId="LiveId" clId="{6185FF2B-8036-4105-8ADB-9F469B424A73}" dt="2024-12-21T12:10:08.318" v="2334" actId="1076"/>
        <pc:sldMkLst>
          <pc:docMk/>
          <pc:sldMk cId="2361083677" sldId="297"/>
        </pc:sldMkLst>
        <pc:picChg chg="mod">
          <ac:chgData name="Lim Kelvin" userId="624f6ae12bb7b72b" providerId="LiveId" clId="{6185FF2B-8036-4105-8ADB-9F469B424A73}" dt="2024-12-21T12:10:08.318" v="2334" actId="1076"/>
          <ac:picMkLst>
            <pc:docMk/>
            <pc:sldMk cId="2361083677" sldId="297"/>
            <ac:picMk id="4" creationId="{AEE3D789-32A3-4116-9890-0E86AA0196E0}"/>
          </ac:picMkLst>
        </pc:picChg>
        <pc:picChg chg="add mod">
          <ac:chgData name="Lim Kelvin" userId="624f6ae12bb7b72b" providerId="LiveId" clId="{6185FF2B-8036-4105-8ADB-9F469B424A73}" dt="2024-12-21T12:09:27.965" v="2331" actId="571"/>
          <ac:picMkLst>
            <pc:docMk/>
            <pc:sldMk cId="2361083677" sldId="297"/>
            <ac:picMk id="5" creationId="{0EC64B92-E32B-42F7-9DB0-0F2B1A90259F}"/>
          </ac:picMkLst>
        </pc:picChg>
      </pc:sldChg>
      <pc:sldChg chg="modSp add del mod">
        <pc:chgData name="Lim Kelvin" userId="624f6ae12bb7b72b" providerId="LiveId" clId="{6185FF2B-8036-4105-8ADB-9F469B424A73}" dt="2024-12-21T12:06:50.852" v="2297" actId="2890"/>
        <pc:sldMkLst>
          <pc:docMk/>
          <pc:sldMk cId="2987951398" sldId="297"/>
        </pc:sldMkLst>
        <pc:spChg chg="mod">
          <ac:chgData name="Lim Kelvin" userId="624f6ae12bb7b72b" providerId="LiveId" clId="{6185FF2B-8036-4105-8ADB-9F469B424A73}" dt="2024-12-21T12:06:48.404" v="2292" actId="1076"/>
          <ac:spMkLst>
            <pc:docMk/>
            <pc:sldMk cId="2987951398" sldId="297"/>
            <ac:spMk id="2" creationId="{87E43EB5-5994-45AC-879E-7194D387CEAA}"/>
          </ac:spMkLst>
        </pc:spChg>
        <pc:spChg chg="mod">
          <ac:chgData name="Lim Kelvin" userId="624f6ae12bb7b72b" providerId="LiveId" clId="{6185FF2B-8036-4105-8ADB-9F469B424A73}" dt="2024-12-21T12:06:48.070" v="2291" actId="1076"/>
          <ac:spMkLst>
            <pc:docMk/>
            <pc:sldMk cId="2987951398" sldId="297"/>
            <ac:spMk id="7" creationId="{23971DAA-655D-4F8D-B08B-8953D4EF6937}"/>
          </ac:spMkLst>
        </pc:spChg>
        <pc:spChg chg="mod">
          <ac:chgData name="Lim Kelvin" userId="624f6ae12bb7b72b" providerId="LiveId" clId="{6185FF2B-8036-4105-8ADB-9F469B424A73}" dt="2024-12-21T12:06:47.754" v="2290" actId="1076"/>
          <ac:spMkLst>
            <pc:docMk/>
            <pc:sldMk cId="2987951398" sldId="297"/>
            <ac:spMk id="9" creationId="{A35DB24C-5420-4C85-AAB7-F54D49EF2DB3}"/>
          </ac:spMkLst>
        </pc:spChg>
      </pc:sldChg>
      <pc:sldChg chg="modSp add del mod">
        <pc:chgData name="Lim Kelvin" userId="624f6ae12bb7b72b" providerId="LiveId" clId="{6185FF2B-8036-4105-8ADB-9F469B424A73}" dt="2024-12-21T12:10:25.585" v="2336" actId="1076"/>
        <pc:sldMkLst>
          <pc:docMk/>
          <pc:sldMk cId="1415293658" sldId="298"/>
        </pc:sldMkLst>
        <pc:picChg chg="mod">
          <ac:chgData name="Lim Kelvin" userId="624f6ae12bb7b72b" providerId="LiveId" clId="{6185FF2B-8036-4105-8ADB-9F469B424A73}" dt="2024-12-21T12:10:25.585" v="2336" actId="1076"/>
          <ac:picMkLst>
            <pc:docMk/>
            <pc:sldMk cId="1415293658" sldId="298"/>
            <ac:picMk id="4" creationId="{AEE3D789-32A3-4116-9890-0E86AA0196E0}"/>
          </ac:picMkLst>
        </pc:picChg>
      </pc:sldChg>
      <pc:sldChg chg="delSp add mod ord">
        <pc:chgData name="Lim Kelvin" userId="624f6ae12bb7b72b" providerId="LiveId" clId="{6185FF2B-8036-4105-8ADB-9F469B424A73}" dt="2024-12-21T12:16:10.427" v="2383"/>
        <pc:sldMkLst>
          <pc:docMk/>
          <pc:sldMk cId="497070582" sldId="299"/>
        </pc:sldMkLst>
        <pc:spChg chg="del">
          <ac:chgData name="Lim Kelvin" userId="624f6ae12bb7b72b" providerId="LiveId" clId="{6185FF2B-8036-4105-8ADB-9F469B424A73}" dt="2024-12-21T12:16:08.496" v="2381" actId="478"/>
          <ac:spMkLst>
            <pc:docMk/>
            <pc:sldMk cId="497070582" sldId="299"/>
            <ac:spMk id="3" creationId="{85B5C729-C0B8-4206-9F9A-B801F7FCE63A}"/>
          </ac:spMkLst>
        </pc:spChg>
      </pc:sldChg>
      <pc:sldChg chg="add">
        <pc:chgData name="Lim Kelvin" userId="624f6ae12bb7b72b" providerId="LiveId" clId="{6185FF2B-8036-4105-8ADB-9F469B424A73}" dt="2024-12-21T12:16:11.344" v="2384" actId="2890"/>
        <pc:sldMkLst>
          <pc:docMk/>
          <pc:sldMk cId="4227735067" sldId="300"/>
        </pc:sldMkLst>
      </pc:sldChg>
      <pc:sldChg chg="modSp add mod ord">
        <pc:chgData name="Lim Kelvin" userId="624f6ae12bb7b72b" providerId="LiveId" clId="{6185FF2B-8036-4105-8ADB-9F469B424A73}" dt="2024-12-21T12:17:00.294" v="2404" actId="1076"/>
        <pc:sldMkLst>
          <pc:docMk/>
          <pc:sldMk cId="840083161" sldId="301"/>
        </pc:sldMkLst>
        <pc:spChg chg="mod">
          <ac:chgData name="Lim Kelvin" userId="624f6ae12bb7b72b" providerId="LiveId" clId="{6185FF2B-8036-4105-8ADB-9F469B424A73}" dt="2024-12-21T12:17:00.294" v="2404" actId="1076"/>
          <ac:spMkLst>
            <pc:docMk/>
            <pc:sldMk cId="840083161" sldId="301"/>
            <ac:spMk id="3" creationId="{D818404A-881A-4BE3-B2D0-B65785486226}"/>
          </ac:spMkLst>
        </pc:spChg>
        <pc:picChg chg="mod">
          <ac:chgData name="Lim Kelvin" userId="624f6ae12bb7b72b" providerId="LiveId" clId="{6185FF2B-8036-4105-8ADB-9F469B424A73}" dt="2024-12-21T12:16:48.251" v="2402" actId="1076"/>
          <ac:picMkLst>
            <pc:docMk/>
            <pc:sldMk cId="840083161" sldId="301"/>
            <ac:picMk id="6" creationId="{A7404CD2-8F3E-4464-B8C9-80179280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DFC1-861E-4D82-89B0-44603199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0C77-28F8-484E-85F7-827ECA0A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97BA-F462-417C-8B63-D5339DBD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F64C-4220-4CAE-AA3A-3F78BAD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2F08-9686-4F5A-9909-B61DD89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D3E-A5EB-47AF-AF8E-7B77EE7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4A15D-2F00-4D51-9282-41FFE0604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EC47-2553-4A8F-899A-BAE51D5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389F-19EB-4570-AD85-D6F2249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5ADD-616E-4620-A5C1-B4998B84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4E0F-3EA3-406D-8719-9B39F585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7F0-B78F-402E-B5E9-9A36C999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6F5E-B540-4774-8499-090264E5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BF9C-E380-4637-AB69-0DD4B9ED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C195-C707-48DE-B2CD-E4F79DC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229-F4BB-48AD-A4B9-ED572ABF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C472-B78F-468F-BC4B-9952AED3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7295-2699-41D9-BF74-37D9A10A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4661-C7F9-400C-B5A2-4AFB0D32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316D-50F6-4D11-B5FC-0D068CF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F70B-AA68-4979-B654-AFCBD42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792A-3B78-461A-9FF7-763B5B38C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10AC-1EE5-4BFD-A76F-5725C24A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E0A5-1F6E-4F52-80D1-C06A796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748D-DF2B-4097-841C-7A74F2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3767-821C-484B-8F54-CD9691B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4151-6FA7-4ABB-B844-739C82D2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822BD-20C4-4664-9493-22B6ECA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53D2-E8BD-4D57-A62B-CE67323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0CA4-A2F0-43BB-9C4E-6679932C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8584-C4E2-4C50-89DF-E4D82E5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4ADD-FF64-4FA2-8127-079A6A3B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0E20-6996-40A7-A3A8-AB22BD8B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71E55-67F3-4D65-B9AD-B39057783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0263A-A022-483B-8DA1-E44CE7E44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47D9-A580-44ED-940D-B4ACC83C3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F1333-DB61-493A-9B05-13BFC87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E8A07-8E04-4729-AA66-3898773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6053-40A6-4EE8-848D-CA5BFE4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1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52F-9FB0-4A66-8C01-9B8961C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DAD7F-A639-4625-91B1-4EC12D8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ED5C6-2393-438E-8DA3-DEF7A3B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F5F9-C0A9-427E-9D2B-2640625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6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3609-B8BE-4FF9-B1E1-84074DC0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5A4D-FE1A-413D-8264-485F5CA8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76A9-DE4E-4812-8098-F71C2AF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8504-EFE1-43E6-A2B4-271FBA7D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588D-EF4B-465F-BAAF-700392F0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04F1-4C67-4912-B6FD-FFA02A60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3B22E-5F1B-4C54-9C05-73F4C334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9A2A-837F-45C7-B7A8-214B84A1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2263-86C1-4418-A3C4-AB6F6F0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EEDD-7106-4E62-B504-B7BCC8A0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1B2D4-0001-4BA8-94D3-B0EF55D82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2BFD1-E397-44F4-B10A-DE520124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595D-4F53-43AE-AE62-8F514C0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4B70-9ED1-4ED9-AC7E-7EE707E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543B-AEEC-45FE-B662-696D25B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5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583B8-A3F2-4A69-A259-FEB4A55F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D0CB-72D4-4959-8F9C-5A1121C9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634D-4CD4-4724-8CCE-698E37132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D96F-A1FB-4CE3-B984-71774A14217D}" type="datetimeFigureOut">
              <a:rPr lang="zh-TW" altLang="en-US" smtClean="0"/>
              <a:t>2024/12/21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3228-D210-4CE2-A14E-D2D6947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0D129-2B13-40BF-8DAA-B9675E219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4E73F-4614-4DA4-95E0-0C1CD0A45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com/app/board/uXjVL9s4nWg=/" TargetMode="External"/><Relationship Id="rId4" Type="http://schemas.openxmlformats.org/officeDocument/2006/relationships/hyperlink" Target="https://github.com/weisiangXD/PythonFinalProject202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8" y="0"/>
            <a:ext cx="913872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CDDE1-DCAB-4918-81F6-0C7ACEA234E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2AA79-3077-4A2B-9E68-884F6EE32998}"/>
              </a:ext>
            </a:extLst>
          </p:cNvPr>
          <p:cNvSpPr txBox="1"/>
          <p:nvPr/>
        </p:nvSpPr>
        <p:spPr>
          <a:xfrm>
            <a:off x="0" y="5780782"/>
            <a:ext cx="4507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組長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林偉翔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01257174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組</a:t>
            </a:r>
            <a:r>
              <a:rPr lang="zh-CN" altLang="en-US" sz="3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陈科宇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01257175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林承濬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01257171</a:t>
            </a:r>
            <a:endParaRPr lang="zh-CN" altLang="en-US" b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2063372" y="2141696"/>
            <a:ext cx="8890378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我们到底在干嘛？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39574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66631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D789-32A3-4116-9890-0E86AA01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-13254491"/>
            <a:ext cx="9288520" cy="210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7D1A8-5FA2-40FC-930B-08B147F4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" y="0"/>
            <a:ext cx="418478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8F31-EEDD-439D-9A8E-F3EC37F0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0600"/>
            <a:ext cx="7029450" cy="3457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1357-5AC3-43DF-A31A-4533EFA4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3918702"/>
            <a:ext cx="6115550" cy="35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2CAFA-DE90-4D9B-91F1-3B78DD6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7" y="0"/>
            <a:ext cx="427535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07DE97-D72C-4BAA-BA81-C4A3070C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46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4A0DF-1D4E-4AD4-9D01-5D01834E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5" y="0"/>
            <a:ext cx="1022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AFA09-BA9A-493C-AD4F-FA5B6761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0CDAB-C569-493E-BC75-358CF0BE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3" y="0"/>
            <a:ext cx="1097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2B459-64A6-4D1D-B698-857A7E6A138B}"/>
              </a:ext>
            </a:extLst>
          </p:cNvPr>
          <p:cNvSpPr txBox="1"/>
          <p:nvPr/>
        </p:nvSpPr>
        <p:spPr>
          <a:xfrm>
            <a:off x="4158481" y="32443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讓我們來談談我們本次專案的</a:t>
            </a:r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7125825" y="2964180"/>
            <a:ext cx="1318260" cy="929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9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FFFB2-871A-4E14-86D1-77103B52DEC2}"/>
              </a:ext>
            </a:extLst>
          </p:cNvPr>
          <p:cNvSpPr txBox="1"/>
          <p:nvPr/>
        </p:nvSpPr>
        <p:spPr>
          <a:xfrm>
            <a:off x="1526638" y="204728"/>
            <a:ext cx="4227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使用工具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MIRO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（线上互动板）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（寫一大段代碼用）</a:t>
            </a:r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 Collab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（寫一小段代碼用）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（同步代碼用）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（喊救命用）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Copilot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（同上）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303B-BCCA-4F3A-A9F1-8EC884FF60AF}"/>
              </a:ext>
            </a:extLst>
          </p:cNvPr>
          <p:cNvSpPr txBox="1"/>
          <p:nvPr/>
        </p:nvSpPr>
        <p:spPr>
          <a:xfrm>
            <a:off x="1467376" y="2779369"/>
            <a:ext cx="31165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參考網站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CSDN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（雖然但是，有用！）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StackOverflow</a:t>
            </a: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菜鳥教程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W3 schools</a:t>
            </a: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0E55-0BAC-4E98-9865-533015BA4E12}"/>
              </a:ext>
            </a:extLst>
          </p:cNvPr>
          <p:cNvSpPr txBox="1"/>
          <p:nvPr/>
        </p:nvSpPr>
        <p:spPr>
          <a:xfrm>
            <a:off x="1467375" y="4875087"/>
            <a:ext cx="17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參考音樂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(●’◡’●)</a:t>
            </a:r>
          </a:p>
          <a:p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Youtube</a:t>
            </a:r>
            <a: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Music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en-US" altLang="zh-TW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TW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40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CB083-B790-4FFD-9609-353E621F96F0}"/>
              </a:ext>
            </a:extLst>
          </p:cNvPr>
          <p:cNvSpPr txBox="1"/>
          <p:nvPr/>
        </p:nvSpPr>
        <p:spPr>
          <a:xfrm>
            <a:off x="2420911" y="5443104"/>
            <a:ext cx="645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庫的網址：</a:t>
            </a:r>
            <a:r>
              <a:rPr lang="en-US" altLang="zh-TW" dirty="0" err="1">
                <a:hlinkClick r:id="rId4"/>
              </a:rPr>
              <a:t>weisiangXD</a:t>
            </a:r>
            <a:r>
              <a:rPr lang="en-US" altLang="zh-TW" dirty="0">
                <a:hlinkClick r:id="rId4"/>
              </a:rPr>
              <a:t>/PythonFinalProject2024: </a:t>
            </a:r>
            <a:r>
              <a:rPr lang="zh-TW" altLang="en-US" dirty="0">
                <a:hlinkClick r:id="rId4"/>
              </a:rPr>
              <a:t>分享空间</a:t>
            </a:r>
            <a:endParaRPr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4142-752D-4FB7-988D-5844BA082D22}"/>
              </a:ext>
            </a:extLst>
          </p:cNvPr>
          <p:cNvSpPr txBox="1"/>
          <p:nvPr/>
        </p:nvSpPr>
        <p:spPr>
          <a:xfrm>
            <a:off x="3672590" y="5812436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Miro</a:t>
            </a:r>
            <a:r>
              <a:rPr lang="zh-CN" altLang="en-US" dirty="0"/>
              <a:t>：</a:t>
            </a:r>
            <a:r>
              <a:rPr lang="en-US" altLang="zh-TW" dirty="0">
                <a:hlinkClick r:id="rId5"/>
              </a:rPr>
              <a:t>Python </a:t>
            </a:r>
            <a:r>
              <a:rPr lang="zh-TW" altLang="en-US" dirty="0">
                <a:hlinkClick r:id="rId5"/>
              </a:rPr>
              <a:t>的</a:t>
            </a:r>
            <a:r>
              <a:rPr lang="en-US" altLang="zh-TW" dirty="0">
                <a:hlinkClick r:id="rId5"/>
              </a:rPr>
              <a:t>Final Project - Miro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6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蘋果隊（第十九組）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 Python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專案簡報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zh-TW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9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0866-60CC-42D6-8BFD-B669C3100D04}"/>
              </a:ext>
            </a:extLst>
          </p:cNvPr>
          <p:cNvSpPr txBox="1"/>
          <p:nvPr/>
        </p:nvSpPr>
        <p:spPr>
          <a:xfrm>
            <a:off x="3164043" y="2813447"/>
            <a:ext cx="5863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介绍完毕</a:t>
            </a:r>
            <a:endParaRPr lang="en-US" altLang="zh-CN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感谢你各位的时间！</a:t>
            </a:r>
            <a:endParaRPr lang="zh-TW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8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18404A-881A-4BE3-B2D0-B65785486226}"/>
              </a:ext>
            </a:extLst>
          </p:cNvPr>
          <p:cNvSpPr/>
          <p:nvPr/>
        </p:nvSpPr>
        <p:spPr>
          <a:xfrm>
            <a:off x="-175003" y="-216155"/>
            <a:ext cx="3403283" cy="2574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8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F7843-4C87-2891-05ED-2FD1AC363379}"/>
              </a:ext>
            </a:extLst>
          </p:cNvPr>
          <p:cNvSpPr txBox="1"/>
          <p:nvPr/>
        </p:nvSpPr>
        <p:spPr>
          <a:xfrm>
            <a:off x="604836" y="2085974"/>
            <a:ext cx="10982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Our motivation for creating these minigames is for the benefit of keeping the brain active. Even though it's just a few simple challenges, it's more for getting you to think and respond quickly. We added a leaderboard system to get players to be more competitive with others. Our program consists of simple math, pattern recognition, reaction time, memory, and English training.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zh-TW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我們創建這些迷你遊戲的動機是為了保持大腦活躍。儘管這些挑戰很簡單，但主要是讓你快速思考和反應。我們增加了排行榜系統，讓玩家與其他人更具競爭性。我們的程序包括簡單的數學、模式識別、反應時間、記憶力和英語訓練。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73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0F12-2182-4317-844B-A16EF0567F09}"/>
              </a:ext>
            </a:extLst>
          </p:cNvPr>
          <p:cNvSpPr txBox="1"/>
          <p:nvPr/>
        </p:nvSpPr>
        <p:spPr>
          <a:xfrm>
            <a:off x="609601" y="13344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en-US" altLang="zh-CN" sz="20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7407-BA50-444E-897C-F8664524F83E}"/>
              </a:ext>
            </a:extLst>
          </p:cNvPr>
          <p:cNvSpPr txBox="1"/>
          <p:nvPr/>
        </p:nvSpPr>
        <p:spPr>
          <a:xfrm>
            <a:off x="5215031" y="738978"/>
            <a:ext cx="230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動機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9A8BD-6BC3-4CA2-B3FA-3611DF7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646285"/>
            <a:ext cx="1122907" cy="1122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F699A-FF27-4593-AF24-B546ECA1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72" y="2483063"/>
            <a:ext cx="1085850" cy="108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CA5AA-F9D8-4ADB-83CB-B22D47C4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7" y="5952736"/>
            <a:ext cx="1122907" cy="112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69F0C-080F-4E30-9AAD-43088D3C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78" y="1600525"/>
            <a:ext cx="1122907" cy="1122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1755F-CAA6-44C1-94BF-FC98BC1E923A}"/>
              </a:ext>
            </a:extLst>
          </p:cNvPr>
          <p:cNvSpPr txBox="1"/>
          <p:nvPr/>
        </p:nvSpPr>
        <p:spPr>
          <a:xfrm>
            <a:off x="5215031" y="1653842"/>
            <a:ext cx="3089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專案介紹</a:t>
            </a:r>
            <a:endParaRPr lang="zh-TW" altLang="en-US" sz="44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EA31-E91C-4FB3-9C3C-AB9728873EE6}"/>
              </a:ext>
            </a:extLst>
          </p:cNvPr>
          <p:cNvSpPr txBox="1"/>
          <p:nvPr/>
        </p:nvSpPr>
        <p:spPr>
          <a:xfrm>
            <a:off x="6982184" y="2516640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⛏我們到底在幹嘛？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47ABD2-8AEA-4310-86B7-1F604859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3201616"/>
            <a:ext cx="1085850" cy="1085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DBC7F-6C23-43EF-A9A5-968A023682A1}"/>
              </a:ext>
            </a:extLst>
          </p:cNvPr>
          <p:cNvSpPr txBox="1"/>
          <p:nvPr/>
        </p:nvSpPr>
        <p:spPr>
          <a:xfrm>
            <a:off x="6982184" y="2957884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⛏使用的模組介紹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0E43D-AD8A-488E-AD1D-FFB737216F1D}"/>
              </a:ext>
            </a:extLst>
          </p:cNvPr>
          <p:cNvSpPr txBox="1"/>
          <p:nvPr/>
        </p:nvSpPr>
        <p:spPr>
          <a:xfrm>
            <a:off x="6982184" y="3434938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⛏小遊戲介紹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EC47D-9F17-4925-9446-F1F25E5E3CB3}"/>
              </a:ext>
            </a:extLst>
          </p:cNvPr>
          <p:cNvSpPr txBox="1"/>
          <p:nvPr/>
        </p:nvSpPr>
        <p:spPr>
          <a:xfrm>
            <a:off x="6982184" y="3876182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⛏試玩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A72B3-6B3E-4B6B-B375-A480412D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4287466"/>
            <a:ext cx="1122907" cy="11229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4D077B-02D0-443F-ADDE-D7E0F49F54C5}"/>
              </a:ext>
            </a:extLst>
          </p:cNvPr>
          <p:cNvSpPr txBox="1"/>
          <p:nvPr/>
        </p:nvSpPr>
        <p:spPr>
          <a:xfrm>
            <a:off x="5215031" y="4363538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如何分工？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2BE41-86D3-463C-9C4D-19027C71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73" y="5249578"/>
            <a:ext cx="1085850" cy="1085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3CF47-45EA-4929-B560-33A814EB8B92}"/>
              </a:ext>
            </a:extLst>
          </p:cNvPr>
          <p:cNvSpPr txBox="1"/>
          <p:nvPr/>
        </p:nvSpPr>
        <p:spPr>
          <a:xfrm>
            <a:off x="6982183" y="5252890"/>
            <a:ext cx="3284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⛏前期、中期、後期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049FB-8903-4D0B-8BF8-6CFFF064E2A9}"/>
              </a:ext>
            </a:extLst>
          </p:cNvPr>
          <p:cNvSpPr txBox="1"/>
          <p:nvPr/>
        </p:nvSpPr>
        <p:spPr>
          <a:xfrm>
            <a:off x="6982182" y="5690189"/>
            <a:ext cx="3089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⛏貢獻度</a:t>
            </a:r>
            <a:endParaRPr lang="zh-TW" altLang="en-US" sz="25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4CF2EF-405F-43F2-BE0F-AF0E27472A7A}"/>
              </a:ext>
            </a:extLst>
          </p:cNvPr>
          <p:cNvSpPr txBox="1"/>
          <p:nvPr/>
        </p:nvSpPr>
        <p:spPr>
          <a:xfrm>
            <a:off x="5209819" y="6138579"/>
            <a:ext cx="578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材料們</a:t>
            </a:r>
            <a:endParaRPr lang="zh-TW" altLang="en-US" sz="48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3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/>
      <p:bldP spid="17" grpId="0"/>
      <p:bldP spid="21" grpId="0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5C729-C0B8-4206-9F9A-B801F7FCE63A}"/>
              </a:ext>
            </a:extLst>
          </p:cNvPr>
          <p:cNvSpPr/>
          <p:nvPr/>
        </p:nvSpPr>
        <p:spPr>
          <a:xfrm>
            <a:off x="-390389" y="479962"/>
            <a:ext cx="8785452" cy="43707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9C909D-ABE3-465D-8925-157212325D64}"/>
              </a:ext>
            </a:extLst>
          </p:cNvPr>
          <p:cNvSpPr/>
          <p:nvPr/>
        </p:nvSpPr>
        <p:spPr>
          <a:xfrm>
            <a:off x="-820378" y="575755"/>
            <a:ext cx="10059718" cy="54626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2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6639" y="0"/>
            <a:ext cx="91387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A2A2A-E184-4640-A620-09F35BD76C8C}"/>
              </a:ext>
            </a:extLst>
          </p:cNvPr>
          <p:cNvGrpSpPr/>
          <p:nvPr/>
        </p:nvGrpSpPr>
        <p:grpSpPr>
          <a:xfrm>
            <a:off x="-1180974" y="-767933"/>
            <a:ext cx="10847034" cy="6928257"/>
            <a:chOff x="-1180974" y="-767933"/>
            <a:chExt cx="10847034" cy="692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DB24C-5420-4C85-AAB7-F54D49EF2DB3}"/>
                </a:ext>
              </a:extLst>
            </p:cNvPr>
            <p:cNvSpPr/>
            <p:nvPr/>
          </p:nvSpPr>
          <p:spPr>
            <a:xfrm>
              <a:off x="-1180974" y="-767933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71DAA-655D-4F8D-B08B-8953D4EF6937}"/>
                </a:ext>
              </a:extLst>
            </p:cNvPr>
            <p:cNvSpPr/>
            <p:nvPr/>
          </p:nvSpPr>
          <p:spPr>
            <a:xfrm>
              <a:off x="-787316" y="15697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E43EB5-5994-45AC-879E-7194D387CEAA}"/>
                </a:ext>
              </a:extLst>
            </p:cNvPr>
            <p:cNvSpPr/>
            <p:nvPr/>
          </p:nvSpPr>
          <p:spPr>
            <a:xfrm>
              <a:off x="-393658" y="697675"/>
              <a:ext cx="10059718" cy="5462649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reflection blurRad="6350" stA="50000" endA="300" endPos="90000" dir="5400000" sy="-100000" algn="bl" rotWithShape="0"/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A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04CD2-8F3E-4464-B8C9-80179280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58" y="-243341"/>
            <a:ext cx="1496345" cy="1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448</Words>
  <Application>Microsoft Office PowerPoint</Application>
  <PresentationFormat>Widescreen</PresentationFormat>
  <Paragraphs>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微软雅黑 Light</vt:lpstr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Kaelan McGowin</cp:lastModifiedBy>
  <cp:revision>22</cp:revision>
  <dcterms:created xsi:type="dcterms:W3CDTF">2024-12-20T09:43:29Z</dcterms:created>
  <dcterms:modified xsi:type="dcterms:W3CDTF">2024-12-21T14:00:37Z</dcterms:modified>
</cp:coreProperties>
</file>